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58" r:id="rId6"/>
  </p:sldIdLst>
  <p:sldSz cx="2476500" cy="1143000"/>
  <p:notesSz cx="6858000" cy="9144000"/>
  <p:embeddedFontLst>
    <p:embeddedFont>
      <p:font typeface="ヒラギノUD角ゴ StdN W6" panose="020B0600000000000000" pitchFamily="34" charset="-128"/>
      <p:bold r:id="rId7"/>
    </p:embeddedFont>
    <p:embeddedFont>
      <p:font typeface="Helvetica" panose="020B0604020202020204" pitchFamily="2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8C8"/>
    <a:srgbClr val="FFDC00"/>
    <a:srgbClr val="FFFF00"/>
    <a:srgbClr val="FF32DC"/>
    <a:srgbClr val="00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015918-1E4F-4218-9F6F-F1D4833AADA3}" v="9" dt="2026-10-03T16:56:42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8" autoAdjust="0"/>
    <p:restoredTop sz="94660"/>
  </p:normalViewPr>
  <p:slideViewPr>
    <p:cSldViewPr snapToGrid="0">
      <p:cViewPr varScale="1">
        <p:scale>
          <a:sx n="400" d="100"/>
          <a:sy n="400" d="100"/>
        </p:scale>
        <p:origin x="2100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uta Maruyama" userId="19fe0b0578a908ab" providerId="LiveId" clId="{3C17BC82-B1FF-4A37-969E-5B052AAC33F8}"/>
    <pc:docChg chg="undo custSel addSld delSld modSld sldOrd">
      <pc:chgData name="Souta Maruyama" userId="19fe0b0578a908ab" providerId="LiveId" clId="{3C17BC82-B1FF-4A37-969E-5B052AAC33F8}" dt="2026-10-03T17:00:06.386" v="407" actId="20577"/>
      <pc:docMkLst>
        <pc:docMk/>
      </pc:docMkLst>
      <pc:sldChg chg="delSp modSp mod">
        <pc:chgData name="Souta Maruyama" userId="19fe0b0578a908ab" providerId="LiveId" clId="{3C17BC82-B1FF-4A37-969E-5B052AAC33F8}" dt="2026-10-03T17:00:06.386" v="407" actId="20577"/>
        <pc:sldMkLst>
          <pc:docMk/>
          <pc:sldMk cId="793978717" sldId="256"/>
        </pc:sldMkLst>
        <pc:spChg chg="mod">
          <ac:chgData name="Souta Maruyama" userId="19fe0b0578a908ab" providerId="LiveId" clId="{3C17BC82-B1FF-4A37-969E-5B052AAC33F8}" dt="2026-10-03T16:59:28.200" v="387" actId="20577"/>
          <ac:spMkLst>
            <pc:docMk/>
            <pc:sldMk cId="793978717" sldId="256"/>
            <ac:spMk id="4" creationId="{52A32D4B-C664-FC82-EBBB-09F8E1274F9B}"/>
          </ac:spMkLst>
        </pc:spChg>
        <pc:spChg chg="mod">
          <ac:chgData name="Souta Maruyama" userId="19fe0b0578a908ab" providerId="LiveId" clId="{3C17BC82-B1FF-4A37-969E-5B052AAC33F8}" dt="2026-10-03T17:00:06.386" v="407" actId="20577"/>
          <ac:spMkLst>
            <pc:docMk/>
            <pc:sldMk cId="793978717" sldId="256"/>
            <ac:spMk id="5" creationId="{F579C1AE-0A0C-E3A5-5C25-5E157948552D}"/>
          </ac:spMkLst>
        </pc:spChg>
        <pc:spChg chg="del mod">
          <ac:chgData name="Souta Maruyama" userId="19fe0b0578a908ab" providerId="LiveId" clId="{3C17BC82-B1FF-4A37-969E-5B052AAC33F8}" dt="2026-10-03T16:21:57.279" v="60" actId="478"/>
          <ac:spMkLst>
            <pc:docMk/>
            <pc:sldMk cId="793978717" sldId="256"/>
            <ac:spMk id="6" creationId="{0B0303B6-19FC-1747-08CF-FA80BC8C0D13}"/>
          </ac:spMkLst>
        </pc:spChg>
        <pc:spChg chg="mod">
          <ac:chgData name="Souta Maruyama" userId="19fe0b0578a908ab" providerId="LiveId" clId="{3C17BC82-B1FF-4A37-969E-5B052AAC33F8}" dt="2026-10-03T16:20:42.552" v="36" actId="2711"/>
          <ac:spMkLst>
            <pc:docMk/>
            <pc:sldMk cId="793978717" sldId="256"/>
            <ac:spMk id="7" creationId="{5D0D2D13-08AE-D41D-0B2A-BFF6B3C31EF5}"/>
          </ac:spMkLst>
        </pc:spChg>
        <pc:spChg chg="mod">
          <ac:chgData name="Souta Maruyama" userId="19fe0b0578a908ab" providerId="LiveId" clId="{3C17BC82-B1FF-4A37-969E-5B052AAC33F8}" dt="2026-10-03T16:21:24.285" v="56" actId="113"/>
          <ac:spMkLst>
            <pc:docMk/>
            <pc:sldMk cId="793978717" sldId="256"/>
            <ac:spMk id="8" creationId="{8F400157-2489-8FF0-66F2-0B84A6E391CF}"/>
          </ac:spMkLst>
        </pc:spChg>
      </pc:sldChg>
      <pc:sldChg chg="modSp mod">
        <pc:chgData name="Souta Maruyama" userId="19fe0b0578a908ab" providerId="LiveId" clId="{3C17BC82-B1FF-4A37-969E-5B052AAC33F8}" dt="2026-10-03T16:21:27.646" v="57" actId="113"/>
        <pc:sldMkLst>
          <pc:docMk/>
          <pc:sldMk cId="3769203335" sldId="257"/>
        </pc:sldMkLst>
        <pc:spChg chg="mod">
          <ac:chgData name="Souta Maruyama" userId="19fe0b0578a908ab" providerId="LiveId" clId="{3C17BC82-B1FF-4A37-969E-5B052AAC33F8}" dt="2026-10-03T16:20:25.274" v="33" actId="2711"/>
          <ac:spMkLst>
            <pc:docMk/>
            <pc:sldMk cId="3769203335" sldId="257"/>
            <ac:spMk id="7" creationId="{9DFEDFA9-1358-53BA-B129-497AEDB2F90F}"/>
          </ac:spMkLst>
        </pc:spChg>
        <pc:spChg chg="mod">
          <ac:chgData name="Souta Maruyama" userId="19fe0b0578a908ab" providerId="LiveId" clId="{3C17BC82-B1FF-4A37-969E-5B052AAC33F8}" dt="2026-10-03T16:21:27.646" v="57" actId="113"/>
          <ac:spMkLst>
            <pc:docMk/>
            <pc:sldMk cId="3769203335" sldId="257"/>
            <ac:spMk id="8" creationId="{EC2F28D0-4A1A-2BE0-B6C0-DA541DBCA4EB}"/>
          </ac:spMkLst>
        </pc:spChg>
      </pc:sldChg>
      <pc:sldChg chg="modSp mod">
        <pc:chgData name="Souta Maruyama" userId="19fe0b0578a908ab" providerId="LiveId" clId="{3C17BC82-B1FF-4A37-969E-5B052AAC33F8}" dt="2026-10-03T16:21:39.805" v="59" actId="2711"/>
        <pc:sldMkLst>
          <pc:docMk/>
          <pc:sldMk cId="2719860529" sldId="258"/>
        </pc:sldMkLst>
        <pc:spChg chg="mod">
          <ac:chgData name="Souta Maruyama" userId="19fe0b0578a908ab" providerId="LiveId" clId="{3C17BC82-B1FF-4A37-969E-5B052AAC33F8}" dt="2026-10-03T16:21:39.805" v="59" actId="2711"/>
          <ac:spMkLst>
            <pc:docMk/>
            <pc:sldMk cId="2719860529" sldId="258"/>
            <ac:spMk id="2" creationId="{BABB0C99-AC34-573E-02A4-06F17836B384}"/>
          </ac:spMkLst>
        </pc:spChg>
        <pc:spChg chg="mod">
          <ac:chgData name="Souta Maruyama" userId="19fe0b0578a908ab" providerId="LiveId" clId="{3C17BC82-B1FF-4A37-969E-5B052AAC33F8}" dt="2026-10-03T16:21:39.805" v="59" actId="2711"/>
          <ac:spMkLst>
            <pc:docMk/>
            <pc:sldMk cId="2719860529" sldId="258"/>
            <ac:spMk id="7" creationId="{C15E302F-95B2-D69D-F47C-A6BE204D3EAA}"/>
          </ac:spMkLst>
        </pc:spChg>
        <pc:spChg chg="mod">
          <ac:chgData name="Souta Maruyama" userId="19fe0b0578a908ab" providerId="LiveId" clId="{3C17BC82-B1FF-4A37-969E-5B052AAC33F8}" dt="2026-10-03T16:21:31.976" v="58" actId="2711"/>
          <ac:spMkLst>
            <pc:docMk/>
            <pc:sldMk cId="2719860529" sldId="258"/>
            <ac:spMk id="8" creationId="{06512A0F-742E-E23A-A8A9-C2696B09B3D5}"/>
          </ac:spMkLst>
        </pc:spChg>
      </pc:sldChg>
      <pc:sldChg chg="modSp mod">
        <pc:chgData name="Souta Maruyama" userId="19fe0b0578a908ab" providerId="LiveId" clId="{3C17BC82-B1FF-4A37-969E-5B052AAC33F8}" dt="2026-10-03T16:21:19.897" v="55" actId="113"/>
        <pc:sldMkLst>
          <pc:docMk/>
          <pc:sldMk cId="545204527" sldId="259"/>
        </pc:sldMkLst>
        <pc:spChg chg="mod">
          <ac:chgData name="Souta Maruyama" userId="19fe0b0578a908ab" providerId="LiveId" clId="{3C17BC82-B1FF-4A37-969E-5B052AAC33F8}" dt="2026-10-03T16:21:08.347" v="52" actId="2711"/>
          <ac:spMkLst>
            <pc:docMk/>
            <pc:sldMk cId="545204527" sldId="259"/>
            <ac:spMk id="2" creationId="{4F82901C-4C98-FC98-E24A-E6F6F251B398}"/>
          </ac:spMkLst>
        </pc:spChg>
        <pc:spChg chg="mod">
          <ac:chgData name="Souta Maruyama" userId="19fe0b0578a908ab" providerId="LiveId" clId="{3C17BC82-B1FF-4A37-969E-5B052AAC33F8}" dt="2026-10-03T16:21:08.347" v="52" actId="2711"/>
          <ac:spMkLst>
            <pc:docMk/>
            <pc:sldMk cId="545204527" sldId="259"/>
            <ac:spMk id="7" creationId="{10550091-E2FA-C225-294C-20069600211E}"/>
          </ac:spMkLst>
        </pc:spChg>
        <pc:spChg chg="mod">
          <ac:chgData name="Souta Maruyama" userId="19fe0b0578a908ab" providerId="LiveId" clId="{3C17BC82-B1FF-4A37-969E-5B052AAC33F8}" dt="2026-10-03T16:21:19.897" v="55" actId="113"/>
          <ac:spMkLst>
            <pc:docMk/>
            <pc:sldMk cId="545204527" sldId="259"/>
            <ac:spMk id="8" creationId="{52CAB0E2-18E0-C114-D7DB-2072209D8286}"/>
          </ac:spMkLst>
        </pc:spChg>
      </pc:sldChg>
      <pc:sldChg chg="add del setBg">
        <pc:chgData name="Souta Maruyama" userId="19fe0b0578a908ab" providerId="LiveId" clId="{3C17BC82-B1FF-4A37-969E-5B052AAC33F8}" dt="2026-10-03T16:35:47.279" v="194" actId="47"/>
        <pc:sldMkLst>
          <pc:docMk/>
          <pc:sldMk cId="3134843123" sldId="260"/>
        </pc:sldMkLst>
      </pc:sldChg>
      <pc:sldChg chg="addSp delSp modSp add mod ord setBg">
        <pc:chgData name="Souta Maruyama" userId="19fe0b0578a908ab" providerId="LiveId" clId="{3C17BC82-B1FF-4A37-969E-5B052AAC33F8}" dt="2026-10-03T16:59:50.234" v="390" actId="122"/>
        <pc:sldMkLst>
          <pc:docMk/>
          <pc:sldMk cId="2935226488" sldId="261"/>
        </pc:sldMkLst>
        <pc:spChg chg="add del mod">
          <ac:chgData name="Souta Maruyama" userId="19fe0b0578a908ab" providerId="LiveId" clId="{3C17BC82-B1FF-4A37-969E-5B052AAC33F8}" dt="2026-10-03T16:56:31.365" v="208" actId="478"/>
          <ac:spMkLst>
            <pc:docMk/>
            <pc:sldMk cId="2935226488" sldId="261"/>
            <ac:spMk id="3" creationId="{36DE9484-6942-5857-915E-3A4506A1756F}"/>
          </ac:spMkLst>
        </pc:spChg>
        <pc:spChg chg="mod">
          <ac:chgData name="Souta Maruyama" userId="19fe0b0578a908ab" providerId="LiveId" clId="{3C17BC82-B1FF-4A37-969E-5B052AAC33F8}" dt="2026-10-03T16:57:55.276" v="340" actId="14100"/>
          <ac:spMkLst>
            <pc:docMk/>
            <pc:sldMk cId="2935226488" sldId="261"/>
            <ac:spMk id="4" creationId="{50C94DCE-FD84-5AEF-DBED-D2111656B198}"/>
          </ac:spMkLst>
        </pc:spChg>
        <pc:spChg chg="del mod">
          <ac:chgData name="Souta Maruyama" userId="19fe0b0578a908ab" providerId="LiveId" clId="{3C17BC82-B1FF-4A37-969E-5B052AAC33F8}" dt="2026-10-03T16:57:05.324" v="238" actId="478"/>
          <ac:spMkLst>
            <pc:docMk/>
            <pc:sldMk cId="2935226488" sldId="261"/>
            <ac:spMk id="5" creationId="{5EB74BA9-0AAA-7C98-5F9C-AFA5A0EF471C}"/>
          </ac:spMkLst>
        </pc:spChg>
        <pc:spChg chg="add del mod">
          <ac:chgData name="Souta Maruyama" userId="19fe0b0578a908ab" providerId="LiveId" clId="{3C17BC82-B1FF-4A37-969E-5B052AAC33F8}" dt="2026-10-03T16:35:12.506" v="187"/>
          <ac:spMkLst>
            <pc:docMk/>
            <pc:sldMk cId="2935226488" sldId="261"/>
            <ac:spMk id="6" creationId="{8984858A-BF21-6DD9-7D0A-C652C5E956A4}"/>
          </ac:spMkLst>
        </pc:spChg>
        <pc:spChg chg="add mod">
          <ac:chgData name="Souta Maruyama" userId="19fe0b0578a908ab" providerId="LiveId" clId="{3C17BC82-B1FF-4A37-969E-5B052AAC33F8}" dt="2026-10-03T16:59:50.234" v="390" actId="122"/>
          <ac:spMkLst>
            <pc:docMk/>
            <pc:sldMk cId="2935226488" sldId="261"/>
            <ac:spMk id="9" creationId="{145B84CB-94E8-4A8E-44E9-9E018A244526}"/>
          </ac:spMkLst>
        </pc:spChg>
        <pc:cxnChg chg="add del mod">
          <ac:chgData name="Souta Maruyama" userId="19fe0b0578a908ab" providerId="LiveId" clId="{3C17BC82-B1FF-4A37-969E-5B052AAC33F8}" dt="2026-10-03T16:35:10.565" v="184" actId="478"/>
          <ac:cxnSpMkLst>
            <pc:docMk/>
            <pc:sldMk cId="2935226488" sldId="261"/>
            <ac:cxnSpMk id="3" creationId="{80137885-C631-D39C-AA63-A57BA4728C85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9563" y="187061"/>
            <a:ext cx="1857375" cy="397933"/>
          </a:xfrm>
        </p:spPr>
        <p:txBody>
          <a:bodyPr anchor="b"/>
          <a:lstStyle>
            <a:lvl1pPr algn="ctr">
              <a:defRPr sz="1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563" y="600340"/>
            <a:ext cx="1857375" cy="275960"/>
          </a:xfrm>
        </p:spPr>
        <p:txBody>
          <a:bodyPr/>
          <a:lstStyle>
            <a:lvl1pPr marL="0" indent="0" algn="ctr">
              <a:buNone/>
              <a:defRPr sz="400"/>
            </a:lvl1pPr>
            <a:lvl2pPr marL="76215" indent="0" algn="ctr">
              <a:buNone/>
              <a:defRPr sz="333"/>
            </a:lvl2pPr>
            <a:lvl3pPr marL="152430" indent="0" algn="ctr">
              <a:buNone/>
              <a:defRPr sz="300"/>
            </a:lvl3pPr>
            <a:lvl4pPr marL="228646" indent="0" algn="ctr">
              <a:buNone/>
              <a:defRPr sz="267"/>
            </a:lvl4pPr>
            <a:lvl5pPr marL="304861" indent="0" algn="ctr">
              <a:buNone/>
              <a:defRPr sz="267"/>
            </a:lvl5pPr>
            <a:lvl6pPr marL="381076" indent="0" algn="ctr">
              <a:buNone/>
              <a:defRPr sz="267"/>
            </a:lvl6pPr>
            <a:lvl7pPr marL="457291" indent="0" algn="ctr">
              <a:buNone/>
              <a:defRPr sz="267"/>
            </a:lvl7pPr>
            <a:lvl8pPr marL="533507" indent="0" algn="ctr">
              <a:buNone/>
              <a:defRPr sz="267"/>
            </a:lvl8pPr>
            <a:lvl9pPr marL="609722" indent="0" algn="ctr">
              <a:buNone/>
              <a:defRPr sz="26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CF43-6F36-471D-80D5-4BD45CC17B8E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9E30-F20C-4D9D-B2CA-08F4BBF16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006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CF43-6F36-471D-80D5-4BD45CC17B8E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9E30-F20C-4D9D-B2CA-08F4BBF16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667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70" y="284957"/>
            <a:ext cx="2135981" cy="475456"/>
          </a:xfrm>
        </p:spPr>
        <p:txBody>
          <a:bodyPr anchor="b"/>
          <a:lstStyle>
            <a:lvl1pPr>
              <a:defRPr sz="1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970" y="764911"/>
            <a:ext cx="2135981" cy="250031"/>
          </a:xfrm>
        </p:spPr>
        <p:txBody>
          <a:bodyPr/>
          <a:lstStyle>
            <a:lvl1pPr marL="0" indent="0">
              <a:buNone/>
              <a:defRPr sz="400">
                <a:solidFill>
                  <a:schemeClr val="tx1">
                    <a:tint val="82000"/>
                  </a:schemeClr>
                </a:solidFill>
              </a:defRPr>
            </a:lvl1pPr>
            <a:lvl2pPr marL="76215" indent="0">
              <a:buNone/>
              <a:defRPr sz="333">
                <a:solidFill>
                  <a:schemeClr val="tx1">
                    <a:tint val="82000"/>
                  </a:schemeClr>
                </a:solidFill>
              </a:defRPr>
            </a:lvl2pPr>
            <a:lvl3pPr marL="152430" indent="0">
              <a:buNone/>
              <a:defRPr sz="300">
                <a:solidFill>
                  <a:schemeClr val="tx1">
                    <a:tint val="82000"/>
                  </a:schemeClr>
                </a:solidFill>
              </a:defRPr>
            </a:lvl3pPr>
            <a:lvl4pPr marL="228646" indent="0">
              <a:buNone/>
              <a:defRPr sz="267">
                <a:solidFill>
                  <a:schemeClr val="tx1">
                    <a:tint val="82000"/>
                  </a:schemeClr>
                </a:solidFill>
              </a:defRPr>
            </a:lvl4pPr>
            <a:lvl5pPr marL="304861" indent="0">
              <a:buNone/>
              <a:defRPr sz="267">
                <a:solidFill>
                  <a:schemeClr val="tx1">
                    <a:tint val="82000"/>
                  </a:schemeClr>
                </a:solidFill>
              </a:defRPr>
            </a:lvl5pPr>
            <a:lvl6pPr marL="381076" indent="0">
              <a:buNone/>
              <a:defRPr sz="267">
                <a:solidFill>
                  <a:schemeClr val="tx1">
                    <a:tint val="82000"/>
                  </a:schemeClr>
                </a:solidFill>
              </a:defRPr>
            </a:lvl6pPr>
            <a:lvl7pPr marL="457291" indent="0">
              <a:buNone/>
              <a:defRPr sz="267">
                <a:solidFill>
                  <a:schemeClr val="tx1">
                    <a:tint val="82000"/>
                  </a:schemeClr>
                </a:solidFill>
              </a:defRPr>
            </a:lvl7pPr>
            <a:lvl8pPr marL="533507" indent="0">
              <a:buNone/>
              <a:defRPr sz="267">
                <a:solidFill>
                  <a:schemeClr val="tx1">
                    <a:tint val="82000"/>
                  </a:schemeClr>
                </a:solidFill>
              </a:defRPr>
            </a:lvl8pPr>
            <a:lvl9pPr marL="609722" indent="0">
              <a:buNone/>
              <a:defRPr sz="26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CF43-6F36-471D-80D5-4BD45CC17B8E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9E30-F20C-4D9D-B2CA-08F4BBF16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846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0259" y="304271"/>
            <a:ext cx="1052513" cy="7252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3728" y="304271"/>
            <a:ext cx="1052513" cy="7252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CF43-6F36-471D-80D5-4BD45CC17B8E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9E30-F20C-4D9D-B2CA-08F4BBF16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0928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582" y="60854"/>
            <a:ext cx="2135981" cy="22092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582" y="280194"/>
            <a:ext cx="1047675" cy="137319"/>
          </a:xfrm>
        </p:spPr>
        <p:txBody>
          <a:bodyPr anchor="b"/>
          <a:lstStyle>
            <a:lvl1pPr marL="0" indent="0">
              <a:buNone/>
              <a:defRPr sz="400" b="1"/>
            </a:lvl1pPr>
            <a:lvl2pPr marL="76215" indent="0">
              <a:buNone/>
              <a:defRPr sz="333" b="1"/>
            </a:lvl2pPr>
            <a:lvl3pPr marL="152430" indent="0">
              <a:buNone/>
              <a:defRPr sz="300" b="1"/>
            </a:lvl3pPr>
            <a:lvl4pPr marL="228646" indent="0">
              <a:buNone/>
              <a:defRPr sz="267" b="1"/>
            </a:lvl4pPr>
            <a:lvl5pPr marL="304861" indent="0">
              <a:buNone/>
              <a:defRPr sz="267" b="1"/>
            </a:lvl5pPr>
            <a:lvl6pPr marL="381076" indent="0">
              <a:buNone/>
              <a:defRPr sz="267" b="1"/>
            </a:lvl6pPr>
            <a:lvl7pPr marL="457291" indent="0">
              <a:buNone/>
              <a:defRPr sz="267" b="1"/>
            </a:lvl7pPr>
            <a:lvl8pPr marL="533507" indent="0">
              <a:buNone/>
              <a:defRPr sz="267" b="1"/>
            </a:lvl8pPr>
            <a:lvl9pPr marL="609722" indent="0">
              <a:buNone/>
              <a:defRPr sz="26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0582" y="417513"/>
            <a:ext cx="1047675" cy="6140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53728" y="280194"/>
            <a:ext cx="1052835" cy="137319"/>
          </a:xfrm>
        </p:spPr>
        <p:txBody>
          <a:bodyPr anchor="b"/>
          <a:lstStyle>
            <a:lvl1pPr marL="0" indent="0">
              <a:buNone/>
              <a:defRPr sz="400" b="1"/>
            </a:lvl1pPr>
            <a:lvl2pPr marL="76215" indent="0">
              <a:buNone/>
              <a:defRPr sz="333" b="1"/>
            </a:lvl2pPr>
            <a:lvl3pPr marL="152430" indent="0">
              <a:buNone/>
              <a:defRPr sz="300" b="1"/>
            </a:lvl3pPr>
            <a:lvl4pPr marL="228646" indent="0">
              <a:buNone/>
              <a:defRPr sz="267" b="1"/>
            </a:lvl4pPr>
            <a:lvl5pPr marL="304861" indent="0">
              <a:buNone/>
              <a:defRPr sz="267" b="1"/>
            </a:lvl5pPr>
            <a:lvl6pPr marL="381076" indent="0">
              <a:buNone/>
              <a:defRPr sz="267" b="1"/>
            </a:lvl6pPr>
            <a:lvl7pPr marL="457291" indent="0">
              <a:buNone/>
              <a:defRPr sz="267" b="1"/>
            </a:lvl7pPr>
            <a:lvl8pPr marL="533507" indent="0">
              <a:buNone/>
              <a:defRPr sz="267" b="1"/>
            </a:lvl8pPr>
            <a:lvl9pPr marL="609722" indent="0">
              <a:buNone/>
              <a:defRPr sz="26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53728" y="417513"/>
            <a:ext cx="1052835" cy="6140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CF43-6F36-471D-80D5-4BD45CC17B8E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9E30-F20C-4D9D-B2CA-08F4BBF16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330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CF43-6F36-471D-80D5-4BD45CC17B8E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9E30-F20C-4D9D-B2CA-08F4BBF16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7475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CF43-6F36-471D-80D5-4BD45CC17B8E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9E30-F20C-4D9D-B2CA-08F4BBF16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0366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582" y="76200"/>
            <a:ext cx="798736" cy="266700"/>
          </a:xfrm>
        </p:spPr>
        <p:txBody>
          <a:bodyPr anchor="b"/>
          <a:lstStyle>
            <a:lvl1pPr>
              <a:defRPr sz="53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2835" y="164571"/>
            <a:ext cx="1253728" cy="812271"/>
          </a:xfrm>
        </p:spPr>
        <p:txBody>
          <a:bodyPr/>
          <a:lstStyle>
            <a:lvl1pPr>
              <a:defRPr sz="533"/>
            </a:lvl1pPr>
            <a:lvl2pPr>
              <a:defRPr sz="467"/>
            </a:lvl2pPr>
            <a:lvl3pPr>
              <a:defRPr sz="400"/>
            </a:lvl3pPr>
            <a:lvl4pPr>
              <a:defRPr sz="333"/>
            </a:lvl4pPr>
            <a:lvl5pPr>
              <a:defRPr sz="333"/>
            </a:lvl5pPr>
            <a:lvl6pPr>
              <a:defRPr sz="333"/>
            </a:lvl6pPr>
            <a:lvl7pPr>
              <a:defRPr sz="333"/>
            </a:lvl7pPr>
            <a:lvl8pPr>
              <a:defRPr sz="333"/>
            </a:lvl8pPr>
            <a:lvl9pPr>
              <a:defRPr sz="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582" y="342900"/>
            <a:ext cx="798736" cy="635265"/>
          </a:xfrm>
        </p:spPr>
        <p:txBody>
          <a:bodyPr/>
          <a:lstStyle>
            <a:lvl1pPr marL="0" indent="0">
              <a:buNone/>
              <a:defRPr sz="267"/>
            </a:lvl1pPr>
            <a:lvl2pPr marL="76215" indent="0">
              <a:buNone/>
              <a:defRPr sz="233"/>
            </a:lvl2pPr>
            <a:lvl3pPr marL="152430" indent="0">
              <a:buNone/>
              <a:defRPr sz="200"/>
            </a:lvl3pPr>
            <a:lvl4pPr marL="228646" indent="0">
              <a:buNone/>
              <a:defRPr sz="167"/>
            </a:lvl4pPr>
            <a:lvl5pPr marL="304861" indent="0">
              <a:buNone/>
              <a:defRPr sz="167"/>
            </a:lvl5pPr>
            <a:lvl6pPr marL="381076" indent="0">
              <a:buNone/>
              <a:defRPr sz="167"/>
            </a:lvl6pPr>
            <a:lvl7pPr marL="457291" indent="0">
              <a:buNone/>
              <a:defRPr sz="167"/>
            </a:lvl7pPr>
            <a:lvl8pPr marL="533507" indent="0">
              <a:buNone/>
              <a:defRPr sz="167"/>
            </a:lvl8pPr>
            <a:lvl9pPr marL="609722" indent="0">
              <a:buNone/>
              <a:defRPr sz="1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CF43-6F36-471D-80D5-4BD45CC17B8E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9E30-F20C-4D9D-B2CA-08F4BBF16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935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582" y="76200"/>
            <a:ext cx="798736" cy="266700"/>
          </a:xfrm>
        </p:spPr>
        <p:txBody>
          <a:bodyPr anchor="b"/>
          <a:lstStyle>
            <a:lvl1pPr>
              <a:defRPr sz="53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52835" y="164571"/>
            <a:ext cx="1253728" cy="812271"/>
          </a:xfrm>
        </p:spPr>
        <p:txBody>
          <a:bodyPr anchor="t"/>
          <a:lstStyle>
            <a:lvl1pPr marL="0" indent="0">
              <a:buNone/>
              <a:defRPr sz="533"/>
            </a:lvl1pPr>
            <a:lvl2pPr marL="76215" indent="0">
              <a:buNone/>
              <a:defRPr sz="467"/>
            </a:lvl2pPr>
            <a:lvl3pPr marL="152430" indent="0">
              <a:buNone/>
              <a:defRPr sz="400"/>
            </a:lvl3pPr>
            <a:lvl4pPr marL="228646" indent="0">
              <a:buNone/>
              <a:defRPr sz="333"/>
            </a:lvl4pPr>
            <a:lvl5pPr marL="304861" indent="0">
              <a:buNone/>
              <a:defRPr sz="333"/>
            </a:lvl5pPr>
            <a:lvl6pPr marL="381076" indent="0">
              <a:buNone/>
              <a:defRPr sz="333"/>
            </a:lvl6pPr>
            <a:lvl7pPr marL="457291" indent="0">
              <a:buNone/>
              <a:defRPr sz="333"/>
            </a:lvl7pPr>
            <a:lvl8pPr marL="533507" indent="0">
              <a:buNone/>
              <a:defRPr sz="333"/>
            </a:lvl8pPr>
            <a:lvl9pPr marL="609722" indent="0">
              <a:buNone/>
              <a:defRPr sz="33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582" y="342900"/>
            <a:ext cx="798736" cy="635265"/>
          </a:xfrm>
        </p:spPr>
        <p:txBody>
          <a:bodyPr/>
          <a:lstStyle>
            <a:lvl1pPr marL="0" indent="0">
              <a:buNone/>
              <a:defRPr sz="267"/>
            </a:lvl1pPr>
            <a:lvl2pPr marL="76215" indent="0">
              <a:buNone/>
              <a:defRPr sz="233"/>
            </a:lvl2pPr>
            <a:lvl3pPr marL="152430" indent="0">
              <a:buNone/>
              <a:defRPr sz="200"/>
            </a:lvl3pPr>
            <a:lvl4pPr marL="228646" indent="0">
              <a:buNone/>
              <a:defRPr sz="167"/>
            </a:lvl4pPr>
            <a:lvl5pPr marL="304861" indent="0">
              <a:buNone/>
              <a:defRPr sz="167"/>
            </a:lvl5pPr>
            <a:lvl6pPr marL="381076" indent="0">
              <a:buNone/>
              <a:defRPr sz="167"/>
            </a:lvl6pPr>
            <a:lvl7pPr marL="457291" indent="0">
              <a:buNone/>
              <a:defRPr sz="167"/>
            </a:lvl7pPr>
            <a:lvl8pPr marL="533507" indent="0">
              <a:buNone/>
              <a:defRPr sz="167"/>
            </a:lvl8pPr>
            <a:lvl9pPr marL="609722" indent="0">
              <a:buNone/>
              <a:defRPr sz="1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CF43-6F36-471D-80D5-4BD45CC17B8E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9E30-F20C-4D9D-B2CA-08F4BBF16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9763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CF43-6F36-471D-80D5-4BD45CC17B8E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9E30-F20C-4D9D-B2CA-08F4BBF16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37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72245" y="60854"/>
            <a:ext cx="533995" cy="96864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0259" y="60854"/>
            <a:ext cx="1571030" cy="96864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CF43-6F36-471D-80D5-4BD45CC17B8E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59E30-F20C-4D9D-B2CA-08F4BBF16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033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0260" y="60854"/>
            <a:ext cx="2135981" cy="220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260" y="304271"/>
            <a:ext cx="2135981" cy="725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0259" y="1059392"/>
            <a:ext cx="557213" cy="60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31CF43-6F36-471D-80D5-4BD45CC17B8E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0341" y="1059392"/>
            <a:ext cx="835819" cy="60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9028" y="1059392"/>
            <a:ext cx="557213" cy="60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559E30-F20C-4D9D-B2CA-08F4BBF161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909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52430" rtl="0" eaLnBrk="1" latinLnBrk="0" hangingPunct="1">
        <a:lnSpc>
          <a:spcPct val="90000"/>
        </a:lnSpc>
        <a:spcBef>
          <a:spcPct val="0"/>
        </a:spcBef>
        <a:buNone/>
        <a:defRPr kumimoji="1" sz="7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108" indent="-38108" algn="l" defTabSz="152430" rtl="0" eaLnBrk="1" latinLnBrk="0" hangingPunct="1">
        <a:lnSpc>
          <a:spcPct val="90000"/>
        </a:lnSpc>
        <a:spcBef>
          <a:spcPts val="167"/>
        </a:spcBef>
        <a:buFont typeface="Arial" panose="020B0604020202020204" pitchFamily="34" charset="0"/>
        <a:buChar char="•"/>
        <a:defRPr kumimoji="1" sz="467" kern="1200">
          <a:solidFill>
            <a:schemeClr val="tx1"/>
          </a:solidFill>
          <a:latin typeface="+mn-lt"/>
          <a:ea typeface="+mn-ea"/>
          <a:cs typeface="+mn-cs"/>
        </a:defRPr>
      </a:lvl1pPr>
      <a:lvl2pPr marL="114323" indent="-38108" algn="l" defTabSz="152430" rtl="0" eaLnBrk="1" latinLnBrk="0" hangingPunct="1">
        <a:lnSpc>
          <a:spcPct val="90000"/>
        </a:lnSpc>
        <a:spcBef>
          <a:spcPts val="83"/>
        </a:spcBef>
        <a:buFont typeface="Arial" panose="020B0604020202020204" pitchFamily="34" charset="0"/>
        <a:buChar char="•"/>
        <a:defRPr kumimoji="1" sz="400" kern="1200">
          <a:solidFill>
            <a:schemeClr val="tx1"/>
          </a:solidFill>
          <a:latin typeface="+mn-lt"/>
          <a:ea typeface="+mn-ea"/>
          <a:cs typeface="+mn-cs"/>
        </a:defRPr>
      </a:lvl2pPr>
      <a:lvl3pPr marL="190538" indent="-38108" algn="l" defTabSz="152430" rtl="0" eaLnBrk="1" latinLnBrk="0" hangingPunct="1">
        <a:lnSpc>
          <a:spcPct val="90000"/>
        </a:lnSpc>
        <a:spcBef>
          <a:spcPts val="83"/>
        </a:spcBef>
        <a:buFont typeface="Arial" panose="020B0604020202020204" pitchFamily="34" charset="0"/>
        <a:buChar char="•"/>
        <a:defRPr kumimoji="1" sz="333" kern="1200">
          <a:solidFill>
            <a:schemeClr val="tx1"/>
          </a:solidFill>
          <a:latin typeface="+mn-lt"/>
          <a:ea typeface="+mn-ea"/>
          <a:cs typeface="+mn-cs"/>
        </a:defRPr>
      </a:lvl3pPr>
      <a:lvl4pPr marL="266753" indent="-38108" algn="l" defTabSz="152430" rtl="0" eaLnBrk="1" latinLnBrk="0" hangingPunct="1">
        <a:lnSpc>
          <a:spcPct val="90000"/>
        </a:lnSpc>
        <a:spcBef>
          <a:spcPts val="83"/>
        </a:spcBef>
        <a:buFont typeface="Arial" panose="020B0604020202020204" pitchFamily="34" charset="0"/>
        <a:buChar char="•"/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4pPr>
      <a:lvl5pPr marL="342969" indent="-38108" algn="l" defTabSz="152430" rtl="0" eaLnBrk="1" latinLnBrk="0" hangingPunct="1">
        <a:lnSpc>
          <a:spcPct val="90000"/>
        </a:lnSpc>
        <a:spcBef>
          <a:spcPts val="83"/>
        </a:spcBef>
        <a:buFont typeface="Arial" panose="020B0604020202020204" pitchFamily="34" charset="0"/>
        <a:buChar char="•"/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5pPr>
      <a:lvl6pPr marL="419184" indent="-38108" algn="l" defTabSz="152430" rtl="0" eaLnBrk="1" latinLnBrk="0" hangingPunct="1">
        <a:lnSpc>
          <a:spcPct val="90000"/>
        </a:lnSpc>
        <a:spcBef>
          <a:spcPts val="83"/>
        </a:spcBef>
        <a:buFont typeface="Arial" panose="020B0604020202020204" pitchFamily="34" charset="0"/>
        <a:buChar char="•"/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6pPr>
      <a:lvl7pPr marL="495399" indent="-38108" algn="l" defTabSz="152430" rtl="0" eaLnBrk="1" latinLnBrk="0" hangingPunct="1">
        <a:lnSpc>
          <a:spcPct val="90000"/>
        </a:lnSpc>
        <a:spcBef>
          <a:spcPts val="83"/>
        </a:spcBef>
        <a:buFont typeface="Arial" panose="020B0604020202020204" pitchFamily="34" charset="0"/>
        <a:buChar char="•"/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7pPr>
      <a:lvl8pPr marL="571614" indent="-38108" algn="l" defTabSz="152430" rtl="0" eaLnBrk="1" latinLnBrk="0" hangingPunct="1">
        <a:lnSpc>
          <a:spcPct val="90000"/>
        </a:lnSpc>
        <a:spcBef>
          <a:spcPts val="83"/>
        </a:spcBef>
        <a:buFont typeface="Arial" panose="020B0604020202020204" pitchFamily="34" charset="0"/>
        <a:buChar char="•"/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8pPr>
      <a:lvl9pPr marL="647830" indent="-38108" algn="l" defTabSz="152430" rtl="0" eaLnBrk="1" latinLnBrk="0" hangingPunct="1">
        <a:lnSpc>
          <a:spcPct val="90000"/>
        </a:lnSpc>
        <a:spcBef>
          <a:spcPts val="83"/>
        </a:spcBef>
        <a:buFont typeface="Arial" panose="020B0604020202020204" pitchFamily="34" charset="0"/>
        <a:buChar char="•"/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2430" rtl="0" eaLnBrk="1" latinLnBrk="0" hangingPunct="1"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1pPr>
      <a:lvl2pPr marL="76215" algn="l" defTabSz="152430" rtl="0" eaLnBrk="1" latinLnBrk="0" hangingPunct="1"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30" algn="l" defTabSz="152430" rtl="0" eaLnBrk="1" latinLnBrk="0" hangingPunct="1"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3pPr>
      <a:lvl4pPr marL="228646" algn="l" defTabSz="152430" rtl="0" eaLnBrk="1" latinLnBrk="0" hangingPunct="1"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4pPr>
      <a:lvl5pPr marL="304861" algn="l" defTabSz="152430" rtl="0" eaLnBrk="1" latinLnBrk="0" hangingPunct="1"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5pPr>
      <a:lvl6pPr marL="381076" algn="l" defTabSz="152430" rtl="0" eaLnBrk="1" latinLnBrk="0" hangingPunct="1"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6pPr>
      <a:lvl7pPr marL="457291" algn="l" defTabSz="152430" rtl="0" eaLnBrk="1" latinLnBrk="0" hangingPunct="1"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7pPr>
      <a:lvl8pPr marL="533507" algn="l" defTabSz="152430" rtl="0" eaLnBrk="1" latinLnBrk="0" hangingPunct="1"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8pPr>
      <a:lvl9pPr marL="609722" algn="l" defTabSz="152430" rtl="0" eaLnBrk="1" latinLnBrk="0" hangingPunct="1">
        <a:defRPr kumimoji="1" sz="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2A32D4B-C664-FC82-EBBB-09F8E1274F9B}"/>
              </a:ext>
            </a:extLst>
          </p:cNvPr>
          <p:cNvSpPr txBox="1"/>
          <p:nvPr/>
        </p:nvSpPr>
        <p:spPr>
          <a:xfrm>
            <a:off x="0" y="0"/>
            <a:ext cx="1619247" cy="3810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kumimoji="1" lang="en-US" altLang="ja-JP" sz="2500" dirty="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OR</a:t>
            </a:r>
            <a:r>
              <a:rPr kumimoji="1" lang="ja-JP" altLang="en-US" sz="2500" dirty="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線全線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79C1AE-0A0C-E3A5-5C25-5E157948552D}"/>
              </a:ext>
            </a:extLst>
          </p:cNvPr>
          <p:cNvSpPr txBox="1"/>
          <p:nvPr/>
        </p:nvSpPr>
        <p:spPr>
          <a:xfrm>
            <a:off x="1619249" y="0"/>
            <a:ext cx="857250" cy="3810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kumimoji="1" lang="ja-JP" altLang="en-US" sz="1200" dirty="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東都･枝急線</a:t>
            </a:r>
            <a:endParaRPr kumimoji="1" lang="en-US" altLang="ja-JP" sz="1200" dirty="0">
              <a:solidFill>
                <a:schemeClr val="bg1"/>
              </a:solidFill>
              <a:latin typeface="ヒラギノUD角ゴ StdN W6" panose="020B0600000000000000" pitchFamily="34" charset="-128"/>
              <a:ea typeface="ヒラギノUD角ゴ StdN W6" panose="020B0600000000000000" pitchFamily="34" charset="-128"/>
            </a:endParaRPr>
          </a:p>
          <a:p>
            <a:pPr algn="ctr"/>
            <a:r>
              <a:rPr kumimoji="1" lang="ja-JP" altLang="en-US" sz="120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かぜ</a:t>
            </a:r>
            <a:r>
              <a:rPr kumimoji="1" lang="ja-JP" altLang="en-US" sz="1200" dirty="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まち線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0D2D13-08AE-D41D-0B2A-BFF6B3C31EF5}"/>
              </a:ext>
            </a:extLst>
          </p:cNvPr>
          <p:cNvSpPr txBox="1"/>
          <p:nvPr/>
        </p:nvSpPr>
        <p:spPr>
          <a:xfrm>
            <a:off x="0" y="381000"/>
            <a:ext cx="2476500" cy="381000"/>
          </a:xfrm>
          <a:prstGeom prst="rect">
            <a:avLst/>
          </a:prstGeom>
          <a:noFill/>
        </p:spPr>
        <p:txBody>
          <a:bodyPr wrap="none" rtlCol="0" anchor="ctr">
            <a:noAutofit/>
            <a:scene3d>
              <a:camera prst="orthographicFront">
                <a:rot lat="0" lon="18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乗車券･チャージ･定期券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F400157-2489-8FF0-66F2-0B84A6E391CF}"/>
              </a:ext>
            </a:extLst>
          </p:cNvPr>
          <p:cNvSpPr txBox="1"/>
          <p:nvPr/>
        </p:nvSpPr>
        <p:spPr>
          <a:xfrm>
            <a:off x="0" y="762000"/>
            <a:ext cx="2476500" cy="381000"/>
          </a:xfrm>
          <a:prstGeom prst="rect">
            <a:avLst/>
          </a:prstGeom>
          <a:noFill/>
        </p:spPr>
        <p:txBody>
          <a:bodyPr wrap="none" rtlCol="0" anchor="ctr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kumimoji="1" lang="en-US" altLang="ja-JP" sz="2000" dirty="0">
                <a:solidFill>
                  <a:schemeClr val="bg1"/>
                </a:solidFill>
                <a:latin typeface="Helvetica" panose="020B0604020202020204" pitchFamily="2" charset="0"/>
                <a:ea typeface="Noto Sans JP Medium" panose="020B0600000000000000" pitchFamily="34" charset="-128"/>
              </a:rPr>
              <a:t> Ticket &amp; Charge</a:t>
            </a:r>
            <a:endParaRPr kumimoji="1" lang="ja-JP" altLang="en-US" sz="2000" dirty="0">
              <a:solidFill>
                <a:schemeClr val="bg1"/>
              </a:solidFill>
              <a:latin typeface="Helvetica" panose="020B0604020202020204" pitchFamily="2" charset="0"/>
              <a:ea typeface="Noto Sans JP Medium" panose="020B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3978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2D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D75D99-728B-400A-C946-64400FC89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FEDFA9-1358-53BA-B129-497AEDB2F90F}"/>
              </a:ext>
            </a:extLst>
          </p:cNvPr>
          <p:cNvSpPr txBox="1"/>
          <p:nvPr/>
        </p:nvSpPr>
        <p:spPr>
          <a:xfrm>
            <a:off x="0" y="0"/>
            <a:ext cx="2476500" cy="762000"/>
          </a:xfrm>
          <a:prstGeom prst="rect">
            <a:avLst/>
          </a:prstGeom>
          <a:noFill/>
        </p:spPr>
        <p:txBody>
          <a:bodyPr wrap="none" rtlCol="0" anchor="ctr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kumimoji="1" lang="ja-JP" altLang="en-US" sz="3000" dirty="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チャージ専用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C2F28D0-4A1A-2BE0-B6C0-DA541DBCA4EB}"/>
              </a:ext>
            </a:extLst>
          </p:cNvPr>
          <p:cNvSpPr txBox="1"/>
          <p:nvPr/>
        </p:nvSpPr>
        <p:spPr>
          <a:xfrm>
            <a:off x="0" y="762000"/>
            <a:ext cx="2476500" cy="381000"/>
          </a:xfrm>
          <a:prstGeom prst="rect">
            <a:avLst/>
          </a:prstGeom>
          <a:noFill/>
        </p:spPr>
        <p:txBody>
          <a:bodyPr wrap="none" rtlCol="0" anchor="ctr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kumimoji="1" lang="en-US" altLang="ja-JP" sz="2000" dirty="0">
                <a:solidFill>
                  <a:schemeClr val="bg1"/>
                </a:solidFill>
                <a:latin typeface="Helvetica" panose="020B0604020202020204" pitchFamily="2" charset="0"/>
                <a:ea typeface="ヒラギノUD角ゴ StdN W6" panose="020B0600000000000000" pitchFamily="34" charset="-128"/>
              </a:rPr>
              <a:t> Charge</a:t>
            </a:r>
            <a:endParaRPr kumimoji="1" lang="ja-JP" altLang="en-US" sz="2000" dirty="0">
              <a:solidFill>
                <a:schemeClr val="bg1"/>
              </a:solidFill>
              <a:latin typeface="Helvetica" panose="020B0604020202020204" pitchFamily="2" charset="0"/>
              <a:ea typeface="ヒラギノUD角ゴ StdN W6" panose="020B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9203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E94819-7740-80C5-0607-4C533F5B7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0550091-E2FA-C225-294C-20069600211E}"/>
              </a:ext>
            </a:extLst>
          </p:cNvPr>
          <p:cNvSpPr txBox="1"/>
          <p:nvPr/>
        </p:nvSpPr>
        <p:spPr>
          <a:xfrm>
            <a:off x="0" y="-4763"/>
            <a:ext cx="2476500" cy="381000"/>
          </a:xfrm>
          <a:prstGeom prst="rect">
            <a:avLst/>
          </a:prstGeom>
          <a:noFill/>
        </p:spPr>
        <p:txBody>
          <a:bodyPr wrap="none" rtlCol="0" anchor="ctr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 乗車券 ･ チャージ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2CAB0E2-18E0-C114-D7DB-2072209D8286}"/>
              </a:ext>
            </a:extLst>
          </p:cNvPr>
          <p:cNvSpPr txBox="1"/>
          <p:nvPr/>
        </p:nvSpPr>
        <p:spPr>
          <a:xfrm>
            <a:off x="0" y="762000"/>
            <a:ext cx="2476500" cy="381000"/>
          </a:xfrm>
          <a:prstGeom prst="rect">
            <a:avLst/>
          </a:prstGeom>
          <a:noFill/>
        </p:spPr>
        <p:txBody>
          <a:bodyPr wrap="none" rtlCol="0" anchor="ctr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kumimoji="1" lang="en-US" altLang="ja-JP" sz="2000" dirty="0">
                <a:solidFill>
                  <a:schemeClr val="bg1"/>
                </a:solidFill>
                <a:latin typeface="Helvetica" panose="020B0604020202020204" pitchFamily="2" charset="0"/>
                <a:ea typeface="Noto Sans JP Medium" panose="020B0600000000000000" pitchFamily="34" charset="-128"/>
              </a:rPr>
              <a:t> Ticket &amp; Charge</a:t>
            </a:r>
            <a:endParaRPr kumimoji="1" lang="ja-JP" altLang="en-US" sz="2000" dirty="0">
              <a:solidFill>
                <a:schemeClr val="bg1"/>
              </a:solidFill>
              <a:latin typeface="Helvetica" panose="020B0604020202020204" pitchFamily="2" charset="0"/>
              <a:ea typeface="Noto Sans JP Medium" panose="020B0600000000000000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F82901C-4C98-FC98-E24A-E6F6F251B398}"/>
              </a:ext>
            </a:extLst>
          </p:cNvPr>
          <p:cNvSpPr txBox="1"/>
          <p:nvPr/>
        </p:nvSpPr>
        <p:spPr>
          <a:xfrm>
            <a:off x="0" y="376237"/>
            <a:ext cx="2476500" cy="381000"/>
          </a:xfrm>
          <a:prstGeom prst="rect">
            <a:avLst/>
          </a:prstGeom>
          <a:noFill/>
        </p:spPr>
        <p:txBody>
          <a:bodyPr wrap="none" rtlCol="0" anchor="ctr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 定期券 ･ 座席指定</a:t>
            </a:r>
          </a:p>
        </p:txBody>
      </p:sp>
    </p:spTree>
    <p:extLst>
      <p:ext uri="{BB962C8B-B14F-4D97-AF65-F5344CB8AC3E}">
        <p14:creationId xmlns:p14="http://schemas.microsoft.com/office/powerpoint/2010/main" val="545204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EEDF2C-DB62-97F4-3DF3-162CBF778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0C94DCE-FD84-5AEF-DBED-D2111656B198}"/>
              </a:ext>
            </a:extLst>
          </p:cNvPr>
          <p:cNvSpPr txBox="1"/>
          <p:nvPr/>
        </p:nvSpPr>
        <p:spPr>
          <a:xfrm>
            <a:off x="0" y="0"/>
            <a:ext cx="1238249" cy="3810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kumimoji="1" lang="ja-JP" altLang="en-US" sz="2500" dirty="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縦急線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DC3783-8379-47D5-959F-0FEA66CF6A27}"/>
              </a:ext>
            </a:extLst>
          </p:cNvPr>
          <p:cNvSpPr txBox="1"/>
          <p:nvPr/>
        </p:nvSpPr>
        <p:spPr>
          <a:xfrm>
            <a:off x="0" y="381000"/>
            <a:ext cx="2476500" cy="381000"/>
          </a:xfrm>
          <a:prstGeom prst="rect">
            <a:avLst/>
          </a:prstGeom>
          <a:noFill/>
        </p:spPr>
        <p:txBody>
          <a:bodyPr wrap="none" rtlCol="0" anchor="ctr">
            <a:noAutofit/>
            <a:scene3d>
              <a:camera prst="orthographicFront">
                <a:rot lat="0" lon="1800000" rev="0"/>
              </a:camera>
              <a:lightRig rig="threePt" dir="t"/>
            </a:scene3d>
          </a:bodyPr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乗車券･チャージ･定期券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200A0CA-0E3D-D6D5-3910-EC25ED478DC8}"/>
              </a:ext>
            </a:extLst>
          </p:cNvPr>
          <p:cNvSpPr txBox="1"/>
          <p:nvPr/>
        </p:nvSpPr>
        <p:spPr>
          <a:xfrm>
            <a:off x="0" y="762000"/>
            <a:ext cx="2476500" cy="381000"/>
          </a:xfrm>
          <a:prstGeom prst="rect">
            <a:avLst/>
          </a:prstGeom>
          <a:noFill/>
        </p:spPr>
        <p:txBody>
          <a:bodyPr wrap="none" rtlCol="0" anchor="ctr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kumimoji="1" lang="en-US" altLang="ja-JP" sz="2000" dirty="0">
                <a:solidFill>
                  <a:schemeClr val="bg1"/>
                </a:solidFill>
                <a:latin typeface="Helvetica" panose="020B0604020202020204" pitchFamily="2" charset="0"/>
                <a:ea typeface="Noto Sans JP Medium" panose="020B0600000000000000" pitchFamily="34" charset="-128"/>
              </a:rPr>
              <a:t> Ticket &amp; Charge</a:t>
            </a:r>
            <a:endParaRPr kumimoji="1" lang="ja-JP" altLang="en-US" sz="2000" dirty="0">
              <a:solidFill>
                <a:schemeClr val="bg1"/>
              </a:solidFill>
              <a:latin typeface="Helvetica" panose="020B0604020202020204" pitchFamily="2" charset="0"/>
              <a:ea typeface="Noto Sans JP Medium" panose="020B0600000000000000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5B84CB-94E8-4A8E-44E9-9E018A244526}"/>
              </a:ext>
            </a:extLst>
          </p:cNvPr>
          <p:cNvSpPr txBox="1"/>
          <p:nvPr/>
        </p:nvSpPr>
        <p:spPr>
          <a:xfrm>
            <a:off x="1238250" y="0"/>
            <a:ext cx="1238249" cy="3810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kumimoji="1" lang="ja-JP" altLang="en-US" sz="1200" dirty="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嵐山･時雨･東都線</a:t>
            </a:r>
            <a:endParaRPr kumimoji="1" lang="en-US" altLang="ja-JP" sz="1200" dirty="0">
              <a:solidFill>
                <a:schemeClr val="bg1"/>
              </a:solidFill>
              <a:latin typeface="ヒラギノUD角ゴ StdN W6" panose="020B0600000000000000" pitchFamily="34" charset="-128"/>
              <a:ea typeface="ヒラギノUD角ゴ StdN W6" panose="020B0600000000000000" pitchFamily="34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bg1"/>
                </a:solidFill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桜川･枝急･地下鉄</a:t>
            </a:r>
          </a:p>
        </p:txBody>
      </p:sp>
    </p:spTree>
    <p:extLst>
      <p:ext uri="{BB962C8B-B14F-4D97-AF65-F5344CB8AC3E}">
        <p14:creationId xmlns:p14="http://schemas.microsoft.com/office/powerpoint/2010/main" val="2935226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196A75-6B52-45B2-0279-11823AFEE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15E302F-95B2-D69D-F47C-A6BE204D3EAA}"/>
              </a:ext>
            </a:extLst>
          </p:cNvPr>
          <p:cNvSpPr txBox="1"/>
          <p:nvPr/>
        </p:nvSpPr>
        <p:spPr>
          <a:xfrm>
            <a:off x="0" y="-4763"/>
            <a:ext cx="2476500" cy="381000"/>
          </a:xfrm>
          <a:prstGeom prst="rect">
            <a:avLst/>
          </a:prstGeom>
          <a:noFill/>
        </p:spPr>
        <p:txBody>
          <a:bodyPr wrap="none" rtlCol="0" anchor="ctr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kumimoji="1" lang="ja-JP" altLang="en-US" sz="2000" dirty="0"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 乗り越し精算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6512A0F-742E-E23A-A8A9-C2696B09B3D5}"/>
              </a:ext>
            </a:extLst>
          </p:cNvPr>
          <p:cNvSpPr txBox="1"/>
          <p:nvPr/>
        </p:nvSpPr>
        <p:spPr>
          <a:xfrm>
            <a:off x="0" y="762000"/>
            <a:ext cx="2476500" cy="381000"/>
          </a:xfrm>
          <a:prstGeom prst="rect">
            <a:avLst/>
          </a:prstGeom>
          <a:noFill/>
        </p:spPr>
        <p:txBody>
          <a:bodyPr wrap="none" rtlCol="0" anchor="ctr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kumimoji="1" lang="en-US" altLang="ja-JP" sz="1200" dirty="0">
                <a:latin typeface="Helvetica" panose="020B0604020202020204" pitchFamily="2" charset="0"/>
                <a:ea typeface="Noto Sans JP Medium" panose="020B0600000000000000" pitchFamily="34" charset="-128"/>
              </a:rPr>
              <a:t>Charge &amp;</a:t>
            </a:r>
            <a:br>
              <a:rPr kumimoji="1" lang="en-US" altLang="ja-JP" sz="1200" dirty="0">
                <a:latin typeface="Helvetica" panose="020B0604020202020204" pitchFamily="2" charset="0"/>
                <a:ea typeface="Noto Sans JP Medium" panose="020B0600000000000000" pitchFamily="34" charset="-128"/>
              </a:rPr>
            </a:br>
            <a:r>
              <a:rPr kumimoji="1" lang="en-US" altLang="ja-JP" sz="1200" dirty="0">
                <a:latin typeface="Helvetica" panose="020B0604020202020204" pitchFamily="2" charset="0"/>
                <a:ea typeface="Noto Sans JP Medium" panose="020B0600000000000000" pitchFamily="34" charset="-128"/>
              </a:rPr>
              <a:t>Fare adjustment</a:t>
            </a:r>
            <a:endParaRPr kumimoji="1" lang="ja-JP" altLang="en-US" sz="1200" dirty="0">
              <a:latin typeface="Helvetica" panose="020B0604020202020204" pitchFamily="2" charset="0"/>
              <a:ea typeface="Noto Sans JP Medium" panose="020B0600000000000000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ABB0C99-AC34-573E-02A4-06F17836B384}"/>
              </a:ext>
            </a:extLst>
          </p:cNvPr>
          <p:cNvSpPr txBox="1"/>
          <p:nvPr/>
        </p:nvSpPr>
        <p:spPr>
          <a:xfrm>
            <a:off x="0" y="376237"/>
            <a:ext cx="2476500" cy="381000"/>
          </a:xfrm>
          <a:prstGeom prst="rect">
            <a:avLst/>
          </a:prstGeom>
          <a:noFill/>
        </p:spPr>
        <p:txBody>
          <a:bodyPr wrap="none" rtlCol="0" anchor="ctr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kumimoji="1" lang="ja-JP" altLang="en-US" sz="2000" dirty="0">
                <a:latin typeface="ヒラギノUD角ゴ StdN W6" panose="020B0600000000000000" pitchFamily="34" charset="-128"/>
                <a:ea typeface="ヒラギノUD角ゴ StdN W6" panose="020B0600000000000000" pitchFamily="34" charset="-128"/>
              </a:rPr>
              <a:t> チャージ</a:t>
            </a:r>
          </a:p>
        </p:txBody>
      </p:sp>
    </p:spTree>
    <p:extLst>
      <p:ext uri="{BB962C8B-B14F-4D97-AF65-F5344CB8AC3E}">
        <p14:creationId xmlns:p14="http://schemas.microsoft.com/office/powerpoint/2010/main" val="2719860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68</Words>
  <Application>Microsoft Office PowerPoint</Application>
  <PresentationFormat>ユーザー設定</PresentationFormat>
  <Paragraphs>18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ヒラギノUD角ゴ StdN W6</vt:lpstr>
      <vt:lpstr>Aptos Display</vt:lpstr>
      <vt:lpstr>Helvetica</vt:lpstr>
      <vt:lpstr>Arial</vt:lpstr>
      <vt:lpstr>Aptos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 My</dc:creator>
  <cp:lastModifiedBy>Souta Maruyama</cp:lastModifiedBy>
  <cp:revision>1</cp:revision>
  <dcterms:created xsi:type="dcterms:W3CDTF">2024-11-26T13:34:09Z</dcterms:created>
  <dcterms:modified xsi:type="dcterms:W3CDTF">2026-10-03T17:45:53Z</dcterms:modified>
</cp:coreProperties>
</file>