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  <p:sldId id="259" r:id="rId3"/>
    <p:sldId id="260" r:id="rId4"/>
    <p:sldId id="257" r:id="rId5"/>
    <p:sldId id="258" r:id="rId6"/>
  </p:sldIdLst>
  <p:sldSz cx="4762500" cy="3810000"/>
  <p:notesSz cx="6858000" cy="9144000"/>
  <p:embeddedFontLst>
    <p:embeddedFont>
      <p:font typeface="Meiryo UI" panose="020B0604030504040204" pitchFamily="50" charset="-128"/>
      <p:regular r:id="rId7"/>
      <p:bold r:id="rId8"/>
      <p:italic r:id="rId9"/>
      <p:boldItalic r:id="rId10"/>
    </p:embeddedFont>
    <p:embeddedFont>
      <p:font typeface="Yu Gothic UI" panose="020B0500000000000000" pitchFamily="50" charset="-128"/>
      <p:regular r:id="rId11"/>
      <p:bold r:id="rId12"/>
    </p:embeddedFont>
    <p:embeddedFont>
      <p:font typeface="ニコモジ＋" panose="02000600000000000000" pitchFamily="2" charset="-128"/>
      <p:regular r:id="rId13"/>
    </p:embeddedFont>
    <p:embeddedFont>
      <p:font typeface="ニコ角" panose="02000600000000000000" pitchFamily="2" charset="-128"/>
      <p:regular r:id="rId1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D2EB"/>
    <a:srgbClr val="0A0D16"/>
    <a:srgbClr val="FF00FF"/>
    <a:srgbClr val="FF6400"/>
    <a:srgbClr val="0064FF"/>
    <a:srgbClr val="FFFF00"/>
    <a:srgbClr val="FF00AF"/>
    <a:srgbClr val="00C8C8"/>
    <a:srgbClr val="646464"/>
    <a:srgbClr val="AF64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6F6447C-CCD9-4D1E-8A31-43E62573EDCB}" v="7" dt="2026-10-03T16:38:09.1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84" d="100"/>
          <a:sy n="184" d="100"/>
        </p:scale>
        <p:origin x="215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4.fntdata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uta Maruyama" userId="19fe0b0578a908ab" providerId="LiveId" clId="{3C17BC82-B1FF-4A37-969E-5B052AAC33F8}"/>
    <pc:docChg chg="undo redo custSel addSld modSld">
      <pc:chgData name="Souta Maruyama" userId="19fe0b0578a908ab" providerId="LiveId" clId="{3C17BC82-B1FF-4A37-969E-5B052AAC33F8}" dt="2026-10-03T16:52:51.868" v="223" actId="207"/>
      <pc:docMkLst>
        <pc:docMk/>
      </pc:docMkLst>
      <pc:sldChg chg="addSp delSp modSp mod">
        <pc:chgData name="Souta Maruyama" userId="19fe0b0578a908ab" providerId="LiveId" clId="{3C17BC82-B1FF-4A37-969E-5B052AAC33F8}" dt="2026-10-03T16:14:24.905" v="177" actId="20577"/>
        <pc:sldMkLst>
          <pc:docMk/>
          <pc:sldMk cId="4130051531" sldId="256"/>
        </pc:sldMkLst>
        <pc:spChg chg="mod">
          <ac:chgData name="Souta Maruyama" userId="19fe0b0578a908ab" providerId="LiveId" clId="{3C17BC82-B1FF-4A37-969E-5B052AAC33F8}" dt="2026-10-03T15:53:31.677" v="20" actId="2711"/>
          <ac:spMkLst>
            <pc:docMk/>
            <pc:sldMk cId="4130051531" sldId="256"/>
            <ac:spMk id="5" creationId="{08E8A627-F3BB-CA2D-E436-83E193F4633D}"/>
          </ac:spMkLst>
        </pc:spChg>
        <pc:spChg chg="mod">
          <ac:chgData name="Souta Maruyama" userId="19fe0b0578a908ab" providerId="LiveId" clId="{3C17BC82-B1FF-4A37-969E-5B052AAC33F8}" dt="2026-10-03T15:53:31.677" v="20" actId="2711"/>
          <ac:spMkLst>
            <pc:docMk/>
            <pc:sldMk cId="4130051531" sldId="256"/>
            <ac:spMk id="7" creationId="{DEECFEB4-EBA7-B9B6-2659-CBEB223290EC}"/>
          </ac:spMkLst>
        </pc:spChg>
        <pc:spChg chg="mod">
          <ac:chgData name="Souta Maruyama" userId="19fe0b0578a908ab" providerId="LiveId" clId="{3C17BC82-B1FF-4A37-969E-5B052AAC33F8}" dt="2026-10-03T15:53:31.677" v="20" actId="2711"/>
          <ac:spMkLst>
            <pc:docMk/>
            <pc:sldMk cId="4130051531" sldId="256"/>
            <ac:spMk id="9" creationId="{416CA29D-F7C3-3914-7EA7-1A51C334FECA}"/>
          </ac:spMkLst>
        </pc:spChg>
        <pc:spChg chg="mod">
          <ac:chgData name="Souta Maruyama" userId="19fe0b0578a908ab" providerId="LiveId" clId="{3C17BC82-B1FF-4A37-969E-5B052AAC33F8}" dt="2026-10-03T15:53:31.677" v="20" actId="2711"/>
          <ac:spMkLst>
            <pc:docMk/>
            <pc:sldMk cId="4130051531" sldId="256"/>
            <ac:spMk id="13" creationId="{2B6F7F94-F57C-1CEC-87D7-BE91FF2EF535}"/>
          </ac:spMkLst>
        </pc:spChg>
        <pc:spChg chg="mod">
          <ac:chgData name="Souta Maruyama" userId="19fe0b0578a908ab" providerId="LiveId" clId="{3C17BC82-B1FF-4A37-969E-5B052AAC33F8}" dt="2026-10-03T16:14:17.673" v="172" actId="20577"/>
          <ac:spMkLst>
            <pc:docMk/>
            <pc:sldMk cId="4130051531" sldId="256"/>
            <ac:spMk id="14" creationId="{37884C09-FB31-9212-DD4E-0DEB550FB314}"/>
          </ac:spMkLst>
        </pc:spChg>
        <pc:spChg chg="add del mod">
          <ac:chgData name="Souta Maruyama" userId="19fe0b0578a908ab" providerId="LiveId" clId="{3C17BC82-B1FF-4A37-969E-5B052AAC33F8}" dt="2026-10-03T16:14:24.905" v="177" actId="20577"/>
          <ac:spMkLst>
            <pc:docMk/>
            <pc:sldMk cId="4130051531" sldId="256"/>
            <ac:spMk id="16" creationId="{3E1EBDF7-8E99-4970-B211-E6218549D4AE}"/>
          </ac:spMkLst>
        </pc:spChg>
        <pc:spChg chg="mod">
          <ac:chgData name="Souta Maruyama" userId="19fe0b0578a908ab" providerId="LiveId" clId="{3C17BC82-B1FF-4A37-969E-5B052AAC33F8}" dt="2026-10-03T15:53:31.677" v="20" actId="2711"/>
          <ac:spMkLst>
            <pc:docMk/>
            <pc:sldMk cId="4130051531" sldId="256"/>
            <ac:spMk id="18" creationId="{5D0815EB-F337-E48E-9525-BF25C0475238}"/>
          </ac:spMkLst>
        </pc:spChg>
        <pc:spChg chg="mod">
          <ac:chgData name="Souta Maruyama" userId="19fe0b0578a908ab" providerId="LiveId" clId="{3C17BC82-B1FF-4A37-969E-5B052AAC33F8}" dt="2026-10-03T15:53:31.677" v="20" actId="2711"/>
          <ac:spMkLst>
            <pc:docMk/>
            <pc:sldMk cId="4130051531" sldId="256"/>
            <ac:spMk id="21" creationId="{295ACBCE-E330-82D3-6447-53A73C2AE47D}"/>
          </ac:spMkLst>
        </pc:spChg>
        <pc:spChg chg="mod">
          <ac:chgData name="Souta Maruyama" userId="19fe0b0578a908ab" providerId="LiveId" clId="{3C17BC82-B1FF-4A37-969E-5B052AAC33F8}" dt="2026-10-03T15:53:31.677" v="20" actId="2711"/>
          <ac:spMkLst>
            <pc:docMk/>
            <pc:sldMk cId="4130051531" sldId="256"/>
            <ac:spMk id="22" creationId="{E2951FE5-DB38-55C9-CFF2-F27C913675D0}"/>
          </ac:spMkLst>
        </pc:spChg>
        <pc:spChg chg="mod">
          <ac:chgData name="Souta Maruyama" userId="19fe0b0578a908ab" providerId="LiveId" clId="{3C17BC82-B1FF-4A37-969E-5B052AAC33F8}" dt="2026-10-03T15:53:31.677" v="20" actId="2711"/>
          <ac:spMkLst>
            <pc:docMk/>
            <pc:sldMk cId="4130051531" sldId="256"/>
            <ac:spMk id="23" creationId="{5B36EE7E-8E86-897E-0E74-5F017A288971}"/>
          </ac:spMkLst>
        </pc:spChg>
        <pc:spChg chg="mod">
          <ac:chgData name="Souta Maruyama" userId="19fe0b0578a908ab" providerId="LiveId" clId="{3C17BC82-B1FF-4A37-969E-5B052AAC33F8}" dt="2026-10-03T15:53:31.677" v="20" actId="2711"/>
          <ac:spMkLst>
            <pc:docMk/>
            <pc:sldMk cId="4130051531" sldId="256"/>
            <ac:spMk id="27" creationId="{8C606618-DAFB-9EBE-A606-D962876605CA}"/>
          </ac:spMkLst>
        </pc:spChg>
        <pc:picChg chg="add del mod">
          <ac:chgData name="Souta Maruyama" userId="19fe0b0578a908ab" providerId="LiveId" clId="{3C17BC82-B1FF-4A37-969E-5B052AAC33F8}" dt="2026-10-03T16:12:37.197" v="143" actId="931"/>
          <ac:picMkLst>
            <pc:docMk/>
            <pc:sldMk cId="4130051531" sldId="256"/>
            <ac:picMk id="3" creationId="{F18E4E3A-B8F4-E2CA-E270-EA7C8E1A6F60}"/>
          </ac:picMkLst>
        </pc:picChg>
      </pc:sldChg>
      <pc:sldChg chg="addSp delSp modSp mod setBg">
        <pc:chgData name="Souta Maruyama" userId="19fe0b0578a908ab" providerId="LiveId" clId="{3C17BC82-B1FF-4A37-969E-5B052AAC33F8}" dt="2026-10-03T16:39:48.931" v="198" actId="14100"/>
        <pc:sldMkLst>
          <pc:docMk/>
          <pc:sldMk cId="502646281" sldId="257"/>
        </pc:sldMkLst>
        <pc:spChg chg="mod">
          <ac:chgData name="Souta Maruyama" userId="19fe0b0578a908ab" providerId="LiveId" clId="{3C17BC82-B1FF-4A37-969E-5B052AAC33F8}" dt="2026-10-03T15:55:03.797" v="22" actId="113"/>
          <ac:spMkLst>
            <pc:docMk/>
            <pc:sldMk cId="502646281" sldId="257"/>
            <ac:spMk id="4" creationId="{A28A2960-0CA8-0251-6B1E-69E11916BCFB}"/>
          </ac:spMkLst>
        </pc:spChg>
        <pc:spChg chg="mod">
          <ac:chgData name="Souta Maruyama" userId="19fe0b0578a908ab" providerId="LiveId" clId="{3C17BC82-B1FF-4A37-969E-5B052AAC33F8}" dt="2026-10-03T15:55:03.797" v="22" actId="113"/>
          <ac:spMkLst>
            <pc:docMk/>
            <pc:sldMk cId="502646281" sldId="257"/>
            <ac:spMk id="5" creationId="{DBA1DD9E-CBC9-B3AF-F8DA-BAD17FB22915}"/>
          </ac:spMkLst>
        </pc:spChg>
        <pc:spChg chg="add mod">
          <ac:chgData name="Souta Maruyama" userId="19fe0b0578a908ab" providerId="LiveId" clId="{3C17BC82-B1FF-4A37-969E-5B052AAC33F8}" dt="2026-10-03T16:08:27.477" v="100" actId="114"/>
          <ac:spMkLst>
            <pc:docMk/>
            <pc:sldMk cId="502646281" sldId="257"/>
            <ac:spMk id="7" creationId="{F32031B3-6C29-2E21-93E1-0AC53A839715}"/>
          </ac:spMkLst>
        </pc:spChg>
        <pc:spChg chg="mod">
          <ac:chgData name="Souta Maruyama" userId="19fe0b0578a908ab" providerId="LiveId" clId="{3C17BC82-B1FF-4A37-969E-5B052AAC33F8}" dt="2026-10-03T15:55:03.797" v="22" actId="113"/>
          <ac:spMkLst>
            <pc:docMk/>
            <pc:sldMk cId="502646281" sldId="257"/>
            <ac:spMk id="8" creationId="{3F094321-FB10-4AF8-DE6D-C4C65D945900}"/>
          </ac:spMkLst>
        </pc:spChg>
        <pc:spChg chg="add del mod">
          <ac:chgData name="Souta Maruyama" userId="19fe0b0578a908ab" providerId="LiveId" clId="{3C17BC82-B1FF-4A37-969E-5B052AAC33F8}" dt="2026-10-03T16:07:22.592" v="85" actId="478"/>
          <ac:spMkLst>
            <pc:docMk/>
            <pc:sldMk cId="502646281" sldId="257"/>
            <ac:spMk id="9" creationId="{CEA95AD7-A112-73CE-94CA-C032025D608E}"/>
          </ac:spMkLst>
        </pc:spChg>
        <pc:spChg chg="add mod ord">
          <ac:chgData name="Souta Maruyama" userId="19fe0b0578a908ab" providerId="LiveId" clId="{3C17BC82-B1FF-4A37-969E-5B052AAC33F8}" dt="2026-10-03T16:39:48.931" v="198" actId="14100"/>
          <ac:spMkLst>
            <pc:docMk/>
            <pc:sldMk cId="502646281" sldId="257"/>
            <ac:spMk id="10" creationId="{ECACD7F6-7668-19F3-DF84-E62D35F80B79}"/>
          </ac:spMkLst>
        </pc:spChg>
        <pc:spChg chg="mod">
          <ac:chgData name="Souta Maruyama" userId="19fe0b0578a908ab" providerId="LiveId" clId="{3C17BC82-B1FF-4A37-969E-5B052AAC33F8}" dt="2026-10-03T15:55:03.797" v="22" actId="113"/>
          <ac:spMkLst>
            <pc:docMk/>
            <pc:sldMk cId="502646281" sldId="257"/>
            <ac:spMk id="17" creationId="{6C0D67AD-7ACB-1819-A2B0-535C9D034AD0}"/>
          </ac:spMkLst>
        </pc:spChg>
        <pc:spChg chg="mod">
          <ac:chgData name="Souta Maruyama" userId="19fe0b0578a908ab" providerId="LiveId" clId="{3C17BC82-B1FF-4A37-969E-5B052AAC33F8}" dt="2026-10-03T15:55:03.797" v="22" actId="113"/>
          <ac:spMkLst>
            <pc:docMk/>
            <pc:sldMk cId="502646281" sldId="257"/>
            <ac:spMk id="19" creationId="{144C177C-433C-9D06-9272-3A79DA0CF64B}"/>
          </ac:spMkLst>
        </pc:spChg>
        <pc:spChg chg="mod">
          <ac:chgData name="Souta Maruyama" userId="19fe0b0578a908ab" providerId="LiveId" clId="{3C17BC82-B1FF-4A37-969E-5B052AAC33F8}" dt="2026-10-03T15:55:03.797" v="22" actId="113"/>
          <ac:spMkLst>
            <pc:docMk/>
            <pc:sldMk cId="502646281" sldId="257"/>
            <ac:spMk id="20" creationId="{64854BED-27ED-4174-22E2-8F4844AAAB35}"/>
          </ac:spMkLst>
        </pc:spChg>
        <pc:spChg chg="mod">
          <ac:chgData name="Souta Maruyama" userId="19fe0b0578a908ab" providerId="LiveId" clId="{3C17BC82-B1FF-4A37-969E-5B052AAC33F8}" dt="2026-10-03T15:55:03.797" v="22" actId="113"/>
          <ac:spMkLst>
            <pc:docMk/>
            <pc:sldMk cId="502646281" sldId="257"/>
            <ac:spMk id="22" creationId="{2B681A16-D2E4-4B84-2F8E-3BFFC39F3EB7}"/>
          </ac:spMkLst>
        </pc:spChg>
        <pc:picChg chg="del">
          <ac:chgData name="Souta Maruyama" userId="19fe0b0578a908ab" providerId="LiveId" clId="{3C17BC82-B1FF-4A37-969E-5B052AAC33F8}" dt="2026-10-03T15:57:43.951" v="25" actId="478"/>
          <ac:picMkLst>
            <pc:docMk/>
            <pc:sldMk cId="502646281" sldId="257"/>
            <ac:picMk id="3" creationId="{B8065B7F-004A-D6A9-F3E5-C308FDBB3D98}"/>
          </ac:picMkLst>
        </pc:picChg>
        <pc:picChg chg="add del mod">
          <ac:chgData name="Souta Maruyama" userId="19fe0b0578a908ab" providerId="LiveId" clId="{3C17BC82-B1FF-4A37-969E-5B052AAC33F8}" dt="2026-10-03T16:39:26.800" v="191" actId="478"/>
          <ac:picMkLst>
            <pc:docMk/>
            <pc:sldMk cId="502646281" sldId="257"/>
            <ac:picMk id="6" creationId="{AF1EAE27-3035-A599-C106-8967C13B460D}"/>
          </ac:picMkLst>
        </pc:picChg>
        <pc:picChg chg="add mod">
          <ac:chgData name="Souta Maruyama" userId="19fe0b0578a908ab" providerId="LiveId" clId="{3C17BC82-B1FF-4A37-969E-5B052AAC33F8}" dt="2026-10-03T16:39:41.261" v="196" actId="1076"/>
          <ac:picMkLst>
            <pc:docMk/>
            <pc:sldMk cId="502646281" sldId="257"/>
            <ac:picMk id="12" creationId="{65ABA99C-511E-BC0A-E204-0DEE5E9DA7AF}"/>
          </ac:picMkLst>
        </pc:picChg>
      </pc:sldChg>
      <pc:sldChg chg="addSp delSp modSp mod">
        <pc:chgData name="Souta Maruyama" userId="19fe0b0578a908ab" providerId="LiveId" clId="{3C17BC82-B1FF-4A37-969E-5B052AAC33F8}" dt="2026-10-03T16:01:44.222" v="39" actId="1076"/>
        <pc:sldMkLst>
          <pc:docMk/>
          <pc:sldMk cId="1996764956" sldId="258"/>
        </pc:sldMkLst>
        <pc:spChg chg="add del mod">
          <ac:chgData name="Souta Maruyama" userId="19fe0b0578a908ab" providerId="LiveId" clId="{3C17BC82-B1FF-4A37-969E-5B052AAC33F8}" dt="2026-10-03T16:01:42.355" v="36" actId="22"/>
          <ac:spMkLst>
            <pc:docMk/>
            <pc:sldMk cId="1996764956" sldId="258"/>
            <ac:spMk id="3" creationId="{83AFFED4-FBCE-A90C-7808-7420D2248F57}"/>
          </ac:spMkLst>
        </pc:spChg>
        <pc:spChg chg="mod">
          <ac:chgData name="Souta Maruyama" userId="19fe0b0578a908ab" providerId="LiveId" clId="{3C17BC82-B1FF-4A37-969E-5B052AAC33F8}" dt="2026-10-03T15:55:09.984" v="24" actId="113"/>
          <ac:spMkLst>
            <pc:docMk/>
            <pc:sldMk cId="1996764956" sldId="258"/>
            <ac:spMk id="4" creationId="{A0BF1CD1-4368-D7D9-D4BA-C15B0B57B6C6}"/>
          </ac:spMkLst>
        </pc:spChg>
        <pc:spChg chg="mod">
          <ac:chgData name="Souta Maruyama" userId="19fe0b0578a908ab" providerId="LiveId" clId="{3C17BC82-B1FF-4A37-969E-5B052AAC33F8}" dt="2026-10-03T15:55:09.984" v="24" actId="113"/>
          <ac:spMkLst>
            <pc:docMk/>
            <pc:sldMk cId="1996764956" sldId="258"/>
            <ac:spMk id="5" creationId="{ECAD42DD-0E35-937F-BBAF-BB5AB7DF3FD7}"/>
          </ac:spMkLst>
        </pc:spChg>
        <pc:spChg chg="mod">
          <ac:chgData name="Souta Maruyama" userId="19fe0b0578a908ab" providerId="LiveId" clId="{3C17BC82-B1FF-4A37-969E-5B052AAC33F8}" dt="2026-10-03T16:01:42.638" v="37" actId="1076"/>
          <ac:spMkLst>
            <pc:docMk/>
            <pc:sldMk cId="1996764956" sldId="258"/>
            <ac:spMk id="7" creationId="{133BA66C-503F-FD71-5B9E-3543499E67B8}"/>
          </ac:spMkLst>
        </pc:spChg>
        <pc:spChg chg="mod">
          <ac:chgData name="Souta Maruyama" userId="19fe0b0578a908ab" providerId="LiveId" clId="{3C17BC82-B1FF-4A37-969E-5B052AAC33F8}" dt="2026-10-03T16:01:42.992" v="38" actId="1076"/>
          <ac:spMkLst>
            <pc:docMk/>
            <pc:sldMk cId="1996764956" sldId="258"/>
            <ac:spMk id="9" creationId="{7875CBF5-D467-83B9-7749-86DCD5FDAE2B}"/>
          </ac:spMkLst>
        </pc:spChg>
        <pc:spChg chg="mod">
          <ac:chgData name="Souta Maruyama" userId="19fe0b0578a908ab" providerId="LiveId" clId="{3C17BC82-B1FF-4A37-969E-5B052AAC33F8}" dt="2026-10-03T15:55:09.984" v="24" actId="113"/>
          <ac:spMkLst>
            <pc:docMk/>
            <pc:sldMk cId="1996764956" sldId="258"/>
            <ac:spMk id="10" creationId="{7FA36158-4788-2E70-D384-34A615A442D0}"/>
          </ac:spMkLst>
        </pc:spChg>
        <pc:spChg chg="mod">
          <ac:chgData name="Souta Maruyama" userId="19fe0b0578a908ab" providerId="LiveId" clId="{3C17BC82-B1FF-4A37-969E-5B052AAC33F8}" dt="2026-10-03T16:01:44.222" v="39" actId="1076"/>
          <ac:spMkLst>
            <pc:docMk/>
            <pc:sldMk cId="1996764956" sldId="258"/>
            <ac:spMk id="12" creationId="{32B38569-1431-8C9C-FB6C-5263432FA4C8}"/>
          </ac:spMkLst>
        </pc:spChg>
        <pc:spChg chg="mod">
          <ac:chgData name="Souta Maruyama" userId="19fe0b0578a908ab" providerId="LiveId" clId="{3C17BC82-B1FF-4A37-969E-5B052AAC33F8}" dt="2026-10-03T15:55:09.984" v="24" actId="113"/>
          <ac:spMkLst>
            <pc:docMk/>
            <pc:sldMk cId="1996764956" sldId="258"/>
            <ac:spMk id="22" creationId="{54A27B83-FC08-3896-D9E6-C700F44C1C7D}"/>
          </ac:spMkLst>
        </pc:spChg>
        <pc:spChg chg="mod">
          <ac:chgData name="Souta Maruyama" userId="19fe0b0578a908ab" providerId="LiveId" clId="{3C17BC82-B1FF-4A37-969E-5B052AAC33F8}" dt="2026-10-03T15:55:09.984" v="24" actId="113"/>
          <ac:spMkLst>
            <pc:docMk/>
            <pc:sldMk cId="1996764956" sldId="258"/>
            <ac:spMk id="25" creationId="{F5E8A8DB-0987-ABDD-2F27-8FB936138CED}"/>
          </ac:spMkLst>
        </pc:spChg>
        <pc:spChg chg="mod">
          <ac:chgData name="Souta Maruyama" userId="19fe0b0578a908ab" providerId="LiveId" clId="{3C17BC82-B1FF-4A37-969E-5B052AAC33F8}" dt="2026-10-03T15:55:09.984" v="24" actId="113"/>
          <ac:spMkLst>
            <pc:docMk/>
            <pc:sldMk cId="1996764956" sldId="258"/>
            <ac:spMk id="27" creationId="{45EA12ED-EC4D-30A0-BB6C-B050E3D49A5A}"/>
          </ac:spMkLst>
        </pc:spChg>
        <pc:spChg chg="mod">
          <ac:chgData name="Souta Maruyama" userId="19fe0b0578a908ab" providerId="LiveId" clId="{3C17BC82-B1FF-4A37-969E-5B052AAC33F8}" dt="2026-10-03T15:55:09.984" v="24" actId="113"/>
          <ac:spMkLst>
            <pc:docMk/>
            <pc:sldMk cId="1996764956" sldId="258"/>
            <ac:spMk id="29" creationId="{9B277D1D-65B7-18FE-F67E-CED184C1DEB7}"/>
          </ac:spMkLst>
        </pc:spChg>
      </pc:sldChg>
      <pc:sldChg chg="addSp delSp modSp mod">
        <pc:chgData name="Souta Maruyama" userId="19fe0b0578a908ab" providerId="LiveId" clId="{3C17BC82-B1FF-4A37-969E-5B052AAC33F8}" dt="2026-10-03T16:12:29.912" v="139" actId="478"/>
        <pc:sldMkLst>
          <pc:docMk/>
          <pc:sldMk cId="3990144842" sldId="259"/>
        </pc:sldMkLst>
        <pc:spChg chg="mod">
          <ac:chgData name="Souta Maruyama" userId="19fe0b0578a908ab" providerId="LiveId" clId="{3C17BC82-B1FF-4A37-969E-5B052AAC33F8}" dt="2026-10-03T15:53:15.822" v="15" actId="113"/>
          <ac:spMkLst>
            <pc:docMk/>
            <pc:sldMk cId="3990144842" sldId="259"/>
            <ac:spMk id="3" creationId="{653FC654-C1DF-A74F-BD7F-AF054D434791}"/>
          </ac:spMkLst>
        </pc:spChg>
        <pc:spChg chg="mod">
          <ac:chgData name="Souta Maruyama" userId="19fe0b0578a908ab" providerId="LiveId" clId="{3C17BC82-B1FF-4A37-969E-5B052AAC33F8}" dt="2026-10-03T15:53:15.822" v="15" actId="113"/>
          <ac:spMkLst>
            <pc:docMk/>
            <pc:sldMk cId="3990144842" sldId="259"/>
            <ac:spMk id="6" creationId="{AAC73C42-83AB-F8E8-6AA0-96D82CDE262B}"/>
          </ac:spMkLst>
        </pc:spChg>
        <pc:spChg chg="mod">
          <ac:chgData name="Souta Maruyama" userId="19fe0b0578a908ab" providerId="LiveId" clId="{3C17BC82-B1FF-4A37-969E-5B052AAC33F8}" dt="2026-10-03T15:53:15.822" v="15" actId="113"/>
          <ac:spMkLst>
            <pc:docMk/>
            <pc:sldMk cId="3990144842" sldId="259"/>
            <ac:spMk id="7" creationId="{3E6A1ED6-6757-1D08-FF0B-EBCEEE0440CD}"/>
          </ac:spMkLst>
        </pc:spChg>
        <pc:spChg chg="mod">
          <ac:chgData name="Souta Maruyama" userId="19fe0b0578a908ab" providerId="LiveId" clId="{3C17BC82-B1FF-4A37-969E-5B052AAC33F8}" dt="2026-10-03T15:53:15.822" v="15" actId="113"/>
          <ac:spMkLst>
            <pc:docMk/>
            <pc:sldMk cId="3990144842" sldId="259"/>
            <ac:spMk id="13" creationId="{E0D24185-7331-985A-783C-D70067055208}"/>
          </ac:spMkLst>
        </pc:spChg>
        <pc:spChg chg="mod">
          <ac:chgData name="Souta Maruyama" userId="19fe0b0578a908ab" providerId="LiveId" clId="{3C17BC82-B1FF-4A37-969E-5B052AAC33F8}" dt="2026-10-03T15:53:15.822" v="15" actId="113"/>
          <ac:spMkLst>
            <pc:docMk/>
            <pc:sldMk cId="3990144842" sldId="259"/>
            <ac:spMk id="14" creationId="{F5FEBEBD-E130-A5FA-DAE3-F74D06295F2C}"/>
          </ac:spMkLst>
        </pc:spChg>
        <pc:spChg chg="mod">
          <ac:chgData name="Souta Maruyama" userId="19fe0b0578a908ab" providerId="LiveId" clId="{3C17BC82-B1FF-4A37-969E-5B052AAC33F8}" dt="2026-10-03T15:53:15.822" v="15" actId="113"/>
          <ac:spMkLst>
            <pc:docMk/>
            <pc:sldMk cId="3990144842" sldId="259"/>
            <ac:spMk id="15" creationId="{6A2A6175-842F-40A4-7BA1-FD620D6D7D66}"/>
          </ac:spMkLst>
        </pc:spChg>
        <pc:spChg chg="add del mod">
          <ac:chgData name="Souta Maruyama" userId="19fe0b0578a908ab" providerId="LiveId" clId="{3C17BC82-B1FF-4A37-969E-5B052AAC33F8}" dt="2026-10-03T16:12:29.912" v="139" actId="478"/>
          <ac:spMkLst>
            <pc:docMk/>
            <pc:sldMk cId="3990144842" sldId="259"/>
            <ac:spMk id="16" creationId="{3411EA0C-89EC-199E-9C50-084F49845B87}"/>
          </ac:spMkLst>
        </pc:spChg>
        <pc:spChg chg="mod">
          <ac:chgData name="Souta Maruyama" userId="19fe0b0578a908ab" providerId="LiveId" clId="{3C17BC82-B1FF-4A37-969E-5B052AAC33F8}" dt="2026-10-03T16:11:16.876" v="113" actId="339"/>
          <ac:spMkLst>
            <pc:docMk/>
            <pc:sldMk cId="3990144842" sldId="259"/>
            <ac:spMk id="18" creationId="{796DAE02-07FB-0D7D-D604-2B0606716170}"/>
          </ac:spMkLst>
        </pc:spChg>
        <pc:spChg chg="mod">
          <ac:chgData name="Souta Maruyama" userId="19fe0b0578a908ab" providerId="LiveId" clId="{3C17BC82-B1FF-4A37-969E-5B052AAC33F8}" dt="2026-10-03T15:53:15.822" v="15" actId="113"/>
          <ac:spMkLst>
            <pc:docMk/>
            <pc:sldMk cId="3990144842" sldId="259"/>
            <ac:spMk id="23" creationId="{B9F6A33D-468A-4EE2-8580-20E196A1ABF9}"/>
          </ac:spMkLst>
        </pc:spChg>
        <pc:spChg chg="mod">
          <ac:chgData name="Souta Maruyama" userId="19fe0b0578a908ab" providerId="LiveId" clId="{3C17BC82-B1FF-4A37-969E-5B052AAC33F8}" dt="2026-10-03T15:53:15.822" v="15" actId="113"/>
          <ac:spMkLst>
            <pc:docMk/>
            <pc:sldMk cId="3990144842" sldId="259"/>
            <ac:spMk id="25" creationId="{CC61D842-F50E-306B-9202-CFE457063E25}"/>
          </ac:spMkLst>
        </pc:spChg>
        <pc:spChg chg="mod">
          <ac:chgData name="Souta Maruyama" userId="19fe0b0578a908ab" providerId="LiveId" clId="{3C17BC82-B1FF-4A37-969E-5B052AAC33F8}" dt="2026-10-03T15:53:15.822" v="15" actId="113"/>
          <ac:spMkLst>
            <pc:docMk/>
            <pc:sldMk cId="3990144842" sldId="259"/>
            <ac:spMk id="29" creationId="{6EDFFF26-9328-2864-22F5-5E8DBA22E55B}"/>
          </ac:spMkLst>
        </pc:spChg>
        <pc:picChg chg="add del mod">
          <ac:chgData name="Souta Maruyama" userId="19fe0b0578a908ab" providerId="LiveId" clId="{3C17BC82-B1FF-4A37-969E-5B052AAC33F8}" dt="2026-10-03T16:12:29.528" v="138" actId="931"/>
          <ac:picMkLst>
            <pc:docMk/>
            <pc:sldMk cId="3990144842" sldId="259"/>
            <ac:picMk id="9" creationId="{B8C0B88D-30BE-0F1E-111A-CE15920A3818}"/>
          </ac:picMkLst>
        </pc:picChg>
      </pc:sldChg>
      <pc:sldChg chg="modSp add mod">
        <pc:chgData name="Souta Maruyama" userId="19fe0b0578a908ab" providerId="LiveId" clId="{3C17BC82-B1FF-4A37-969E-5B052AAC33F8}" dt="2026-10-03T16:52:51.868" v="223" actId="207"/>
        <pc:sldMkLst>
          <pc:docMk/>
          <pc:sldMk cId="1824616627" sldId="260"/>
        </pc:sldMkLst>
        <pc:spChg chg="mod">
          <ac:chgData name="Souta Maruyama" userId="19fe0b0578a908ab" providerId="LiveId" clId="{3C17BC82-B1FF-4A37-969E-5B052AAC33F8}" dt="2026-10-03T16:41:36.646" v="222" actId="20577"/>
          <ac:spMkLst>
            <pc:docMk/>
            <pc:sldMk cId="1824616627" sldId="260"/>
            <ac:spMk id="2" creationId="{8116FB9C-8544-ABCD-D90B-1267DFCC355E}"/>
          </ac:spMkLst>
        </pc:spChg>
        <pc:spChg chg="mod">
          <ac:chgData name="Souta Maruyama" userId="19fe0b0578a908ab" providerId="LiveId" clId="{3C17BC82-B1FF-4A37-969E-5B052AAC33F8}" dt="2026-10-03T16:41:00.447" v="200" actId="207"/>
          <ac:spMkLst>
            <pc:docMk/>
            <pc:sldMk cId="1824616627" sldId="260"/>
            <ac:spMk id="5" creationId="{0D9FFD24-270A-62D4-3B09-2B8F608057A8}"/>
          </ac:spMkLst>
        </pc:spChg>
        <pc:spChg chg="mod">
          <ac:chgData name="Souta Maruyama" userId="19fe0b0578a908ab" providerId="LiveId" clId="{3C17BC82-B1FF-4A37-969E-5B052AAC33F8}" dt="2026-10-03T16:41:20.839" v="213" actId="207"/>
          <ac:spMkLst>
            <pc:docMk/>
            <pc:sldMk cId="1824616627" sldId="260"/>
            <ac:spMk id="6" creationId="{3F122273-CF6D-1F9F-D13A-6C25CBD64E8F}"/>
          </ac:spMkLst>
        </pc:spChg>
        <pc:spChg chg="mod">
          <ac:chgData name="Souta Maruyama" userId="19fe0b0578a908ab" providerId="LiveId" clId="{3C17BC82-B1FF-4A37-969E-5B052AAC33F8}" dt="2026-10-03T16:41:23.099" v="214" actId="207"/>
          <ac:spMkLst>
            <pc:docMk/>
            <pc:sldMk cId="1824616627" sldId="260"/>
            <ac:spMk id="10" creationId="{F0138689-A5D1-1609-DF74-0CD3FDFF6953}"/>
          </ac:spMkLst>
        </pc:spChg>
        <pc:spChg chg="mod">
          <ac:chgData name="Souta Maruyama" userId="19fe0b0578a908ab" providerId="LiveId" clId="{3C17BC82-B1FF-4A37-969E-5B052AAC33F8}" dt="2026-10-03T16:52:51.868" v="223" actId="207"/>
          <ac:spMkLst>
            <pc:docMk/>
            <pc:sldMk cId="1824616627" sldId="260"/>
            <ac:spMk id="29" creationId="{D4AC596F-1820-0E67-BC57-61CF1661EE9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188" y="623535"/>
            <a:ext cx="4048125" cy="1326444"/>
          </a:xfrm>
        </p:spPr>
        <p:txBody>
          <a:bodyPr anchor="b"/>
          <a:lstStyle>
            <a:lvl1pPr algn="ctr">
              <a:defRPr sz="312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5313" y="2001132"/>
            <a:ext cx="3571875" cy="919868"/>
          </a:xfrm>
        </p:spPr>
        <p:txBody>
          <a:bodyPr/>
          <a:lstStyle>
            <a:lvl1pPr marL="0" indent="0" algn="ctr">
              <a:buNone/>
              <a:defRPr sz="1250"/>
            </a:lvl1pPr>
            <a:lvl2pPr marL="238110" indent="0" algn="ctr">
              <a:buNone/>
              <a:defRPr sz="1042"/>
            </a:lvl2pPr>
            <a:lvl3pPr marL="476220" indent="0" algn="ctr">
              <a:buNone/>
              <a:defRPr sz="937"/>
            </a:lvl3pPr>
            <a:lvl4pPr marL="714329" indent="0" algn="ctr">
              <a:buNone/>
              <a:defRPr sz="833"/>
            </a:lvl4pPr>
            <a:lvl5pPr marL="952439" indent="0" algn="ctr">
              <a:buNone/>
              <a:defRPr sz="833"/>
            </a:lvl5pPr>
            <a:lvl6pPr marL="1190549" indent="0" algn="ctr">
              <a:buNone/>
              <a:defRPr sz="833"/>
            </a:lvl6pPr>
            <a:lvl7pPr marL="1428659" indent="0" algn="ctr">
              <a:buNone/>
              <a:defRPr sz="833"/>
            </a:lvl7pPr>
            <a:lvl8pPr marL="1666768" indent="0" algn="ctr">
              <a:buNone/>
              <a:defRPr sz="833"/>
            </a:lvl8pPr>
            <a:lvl9pPr marL="1904878" indent="0" algn="ctr">
              <a:buNone/>
              <a:defRPr sz="83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07E7B-C6D6-4C85-A6BD-2EDD6B31E0F2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12AE2-14C4-4290-86FE-9BD656A9FC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9007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07E7B-C6D6-4C85-A6BD-2EDD6B31E0F2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12AE2-14C4-4290-86FE-9BD656A9FC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061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942" y="949855"/>
            <a:ext cx="4107656" cy="1584854"/>
          </a:xfrm>
        </p:spPr>
        <p:txBody>
          <a:bodyPr anchor="b"/>
          <a:lstStyle>
            <a:lvl1pPr>
              <a:defRPr sz="312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942" y="2549703"/>
            <a:ext cx="4107656" cy="833437"/>
          </a:xfrm>
        </p:spPr>
        <p:txBody>
          <a:bodyPr/>
          <a:lstStyle>
            <a:lvl1pPr marL="0" indent="0">
              <a:buNone/>
              <a:defRPr sz="1250">
                <a:solidFill>
                  <a:schemeClr val="tx1">
                    <a:tint val="82000"/>
                  </a:schemeClr>
                </a:solidFill>
              </a:defRPr>
            </a:lvl1pPr>
            <a:lvl2pPr marL="238110" indent="0">
              <a:buNone/>
              <a:defRPr sz="1042">
                <a:solidFill>
                  <a:schemeClr val="tx1">
                    <a:tint val="82000"/>
                  </a:schemeClr>
                </a:solidFill>
              </a:defRPr>
            </a:lvl2pPr>
            <a:lvl3pPr marL="476220" indent="0">
              <a:buNone/>
              <a:defRPr sz="937">
                <a:solidFill>
                  <a:schemeClr val="tx1">
                    <a:tint val="82000"/>
                  </a:schemeClr>
                </a:solidFill>
              </a:defRPr>
            </a:lvl3pPr>
            <a:lvl4pPr marL="714329" indent="0">
              <a:buNone/>
              <a:defRPr sz="833">
                <a:solidFill>
                  <a:schemeClr val="tx1">
                    <a:tint val="82000"/>
                  </a:schemeClr>
                </a:solidFill>
              </a:defRPr>
            </a:lvl4pPr>
            <a:lvl5pPr marL="952439" indent="0">
              <a:buNone/>
              <a:defRPr sz="833">
                <a:solidFill>
                  <a:schemeClr val="tx1">
                    <a:tint val="82000"/>
                  </a:schemeClr>
                </a:solidFill>
              </a:defRPr>
            </a:lvl5pPr>
            <a:lvl6pPr marL="1190549" indent="0">
              <a:buNone/>
              <a:defRPr sz="833">
                <a:solidFill>
                  <a:schemeClr val="tx1">
                    <a:tint val="82000"/>
                  </a:schemeClr>
                </a:solidFill>
              </a:defRPr>
            </a:lvl6pPr>
            <a:lvl7pPr marL="1428659" indent="0">
              <a:buNone/>
              <a:defRPr sz="833">
                <a:solidFill>
                  <a:schemeClr val="tx1">
                    <a:tint val="82000"/>
                  </a:schemeClr>
                </a:solidFill>
              </a:defRPr>
            </a:lvl7pPr>
            <a:lvl8pPr marL="1666768" indent="0">
              <a:buNone/>
              <a:defRPr sz="833">
                <a:solidFill>
                  <a:schemeClr val="tx1">
                    <a:tint val="82000"/>
                  </a:schemeClr>
                </a:solidFill>
              </a:defRPr>
            </a:lvl8pPr>
            <a:lvl9pPr marL="1904878" indent="0">
              <a:buNone/>
              <a:defRPr sz="8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07E7B-C6D6-4C85-A6BD-2EDD6B31E0F2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12AE2-14C4-4290-86FE-9BD656A9FC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878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7422" y="1014236"/>
            <a:ext cx="2024063" cy="241741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11015" y="1014236"/>
            <a:ext cx="2024063" cy="241741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07E7B-C6D6-4C85-A6BD-2EDD6B31E0F2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12AE2-14C4-4290-86FE-9BD656A9FC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7824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042" y="202848"/>
            <a:ext cx="4107656" cy="736424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8043" y="933979"/>
            <a:ext cx="2014760" cy="457729"/>
          </a:xfrm>
        </p:spPr>
        <p:txBody>
          <a:bodyPr anchor="b"/>
          <a:lstStyle>
            <a:lvl1pPr marL="0" indent="0">
              <a:buNone/>
              <a:defRPr sz="1250" b="1"/>
            </a:lvl1pPr>
            <a:lvl2pPr marL="238110" indent="0">
              <a:buNone/>
              <a:defRPr sz="1042" b="1"/>
            </a:lvl2pPr>
            <a:lvl3pPr marL="476220" indent="0">
              <a:buNone/>
              <a:defRPr sz="937" b="1"/>
            </a:lvl3pPr>
            <a:lvl4pPr marL="714329" indent="0">
              <a:buNone/>
              <a:defRPr sz="833" b="1"/>
            </a:lvl4pPr>
            <a:lvl5pPr marL="952439" indent="0">
              <a:buNone/>
              <a:defRPr sz="833" b="1"/>
            </a:lvl5pPr>
            <a:lvl6pPr marL="1190549" indent="0">
              <a:buNone/>
              <a:defRPr sz="833" b="1"/>
            </a:lvl6pPr>
            <a:lvl7pPr marL="1428659" indent="0">
              <a:buNone/>
              <a:defRPr sz="833" b="1"/>
            </a:lvl7pPr>
            <a:lvl8pPr marL="1666768" indent="0">
              <a:buNone/>
              <a:defRPr sz="833" b="1"/>
            </a:lvl8pPr>
            <a:lvl9pPr marL="1904878" indent="0">
              <a:buNone/>
              <a:defRPr sz="8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8043" y="1391709"/>
            <a:ext cx="2014760" cy="204699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411016" y="933979"/>
            <a:ext cx="2024683" cy="457729"/>
          </a:xfrm>
        </p:spPr>
        <p:txBody>
          <a:bodyPr anchor="b"/>
          <a:lstStyle>
            <a:lvl1pPr marL="0" indent="0">
              <a:buNone/>
              <a:defRPr sz="1250" b="1"/>
            </a:lvl1pPr>
            <a:lvl2pPr marL="238110" indent="0">
              <a:buNone/>
              <a:defRPr sz="1042" b="1"/>
            </a:lvl2pPr>
            <a:lvl3pPr marL="476220" indent="0">
              <a:buNone/>
              <a:defRPr sz="937" b="1"/>
            </a:lvl3pPr>
            <a:lvl4pPr marL="714329" indent="0">
              <a:buNone/>
              <a:defRPr sz="833" b="1"/>
            </a:lvl4pPr>
            <a:lvl5pPr marL="952439" indent="0">
              <a:buNone/>
              <a:defRPr sz="833" b="1"/>
            </a:lvl5pPr>
            <a:lvl6pPr marL="1190549" indent="0">
              <a:buNone/>
              <a:defRPr sz="833" b="1"/>
            </a:lvl6pPr>
            <a:lvl7pPr marL="1428659" indent="0">
              <a:buNone/>
              <a:defRPr sz="833" b="1"/>
            </a:lvl7pPr>
            <a:lvl8pPr marL="1666768" indent="0">
              <a:buNone/>
              <a:defRPr sz="833" b="1"/>
            </a:lvl8pPr>
            <a:lvl9pPr marL="1904878" indent="0">
              <a:buNone/>
              <a:defRPr sz="8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411016" y="1391709"/>
            <a:ext cx="2024683" cy="204699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07E7B-C6D6-4C85-A6BD-2EDD6B31E0F2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12AE2-14C4-4290-86FE-9BD656A9FC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2148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07E7B-C6D6-4C85-A6BD-2EDD6B31E0F2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12AE2-14C4-4290-86FE-9BD656A9FC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6954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07E7B-C6D6-4C85-A6BD-2EDD6B31E0F2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12AE2-14C4-4290-86FE-9BD656A9FC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4568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042" y="254000"/>
            <a:ext cx="1536030" cy="889000"/>
          </a:xfrm>
        </p:spPr>
        <p:txBody>
          <a:bodyPr anchor="b"/>
          <a:lstStyle>
            <a:lvl1pPr>
              <a:defRPr sz="16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24683" y="548571"/>
            <a:ext cx="2411016" cy="2707569"/>
          </a:xfrm>
        </p:spPr>
        <p:txBody>
          <a:bodyPr/>
          <a:lstStyle>
            <a:lvl1pPr>
              <a:defRPr sz="1667"/>
            </a:lvl1pPr>
            <a:lvl2pPr>
              <a:defRPr sz="1458"/>
            </a:lvl2pPr>
            <a:lvl3pPr>
              <a:defRPr sz="1250"/>
            </a:lvl3pPr>
            <a:lvl4pPr>
              <a:defRPr sz="1042"/>
            </a:lvl4pPr>
            <a:lvl5pPr>
              <a:defRPr sz="1042"/>
            </a:lvl5pPr>
            <a:lvl6pPr>
              <a:defRPr sz="1042"/>
            </a:lvl6pPr>
            <a:lvl7pPr>
              <a:defRPr sz="1042"/>
            </a:lvl7pPr>
            <a:lvl8pPr>
              <a:defRPr sz="1042"/>
            </a:lvl8pPr>
            <a:lvl9pPr>
              <a:defRPr sz="1042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8042" y="1143000"/>
            <a:ext cx="1536030" cy="2117549"/>
          </a:xfrm>
        </p:spPr>
        <p:txBody>
          <a:bodyPr/>
          <a:lstStyle>
            <a:lvl1pPr marL="0" indent="0">
              <a:buNone/>
              <a:defRPr sz="833"/>
            </a:lvl1pPr>
            <a:lvl2pPr marL="238110" indent="0">
              <a:buNone/>
              <a:defRPr sz="729"/>
            </a:lvl2pPr>
            <a:lvl3pPr marL="476220" indent="0">
              <a:buNone/>
              <a:defRPr sz="625"/>
            </a:lvl3pPr>
            <a:lvl4pPr marL="714329" indent="0">
              <a:buNone/>
              <a:defRPr sz="521"/>
            </a:lvl4pPr>
            <a:lvl5pPr marL="952439" indent="0">
              <a:buNone/>
              <a:defRPr sz="521"/>
            </a:lvl5pPr>
            <a:lvl6pPr marL="1190549" indent="0">
              <a:buNone/>
              <a:defRPr sz="521"/>
            </a:lvl6pPr>
            <a:lvl7pPr marL="1428659" indent="0">
              <a:buNone/>
              <a:defRPr sz="521"/>
            </a:lvl7pPr>
            <a:lvl8pPr marL="1666768" indent="0">
              <a:buNone/>
              <a:defRPr sz="521"/>
            </a:lvl8pPr>
            <a:lvl9pPr marL="1904878" indent="0">
              <a:buNone/>
              <a:defRPr sz="52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07E7B-C6D6-4C85-A6BD-2EDD6B31E0F2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12AE2-14C4-4290-86FE-9BD656A9FC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1314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042" y="254000"/>
            <a:ext cx="1536030" cy="889000"/>
          </a:xfrm>
        </p:spPr>
        <p:txBody>
          <a:bodyPr anchor="b"/>
          <a:lstStyle>
            <a:lvl1pPr>
              <a:defRPr sz="16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024683" y="548571"/>
            <a:ext cx="2411016" cy="2707569"/>
          </a:xfrm>
        </p:spPr>
        <p:txBody>
          <a:bodyPr anchor="t"/>
          <a:lstStyle>
            <a:lvl1pPr marL="0" indent="0">
              <a:buNone/>
              <a:defRPr sz="1667"/>
            </a:lvl1pPr>
            <a:lvl2pPr marL="238110" indent="0">
              <a:buNone/>
              <a:defRPr sz="1458"/>
            </a:lvl2pPr>
            <a:lvl3pPr marL="476220" indent="0">
              <a:buNone/>
              <a:defRPr sz="1250"/>
            </a:lvl3pPr>
            <a:lvl4pPr marL="714329" indent="0">
              <a:buNone/>
              <a:defRPr sz="1042"/>
            </a:lvl4pPr>
            <a:lvl5pPr marL="952439" indent="0">
              <a:buNone/>
              <a:defRPr sz="1042"/>
            </a:lvl5pPr>
            <a:lvl6pPr marL="1190549" indent="0">
              <a:buNone/>
              <a:defRPr sz="1042"/>
            </a:lvl6pPr>
            <a:lvl7pPr marL="1428659" indent="0">
              <a:buNone/>
              <a:defRPr sz="1042"/>
            </a:lvl7pPr>
            <a:lvl8pPr marL="1666768" indent="0">
              <a:buNone/>
              <a:defRPr sz="1042"/>
            </a:lvl8pPr>
            <a:lvl9pPr marL="1904878" indent="0">
              <a:buNone/>
              <a:defRPr sz="1042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8042" y="1143000"/>
            <a:ext cx="1536030" cy="2117549"/>
          </a:xfrm>
        </p:spPr>
        <p:txBody>
          <a:bodyPr/>
          <a:lstStyle>
            <a:lvl1pPr marL="0" indent="0">
              <a:buNone/>
              <a:defRPr sz="833"/>
            </a:lvl1pPr>
            <a:lvl2pPr marL="238110" indent="0">
              <a:buNone/>
              <a:defRPr sz="729"/>
            </a:lvl2pPr>
            <a:lvl3pPr marL="476220" indent="0">
              <a:buNone/>
              <a:defRPr sz="625"/>
            </a:lvl3pPr>
            <a:lvl4pPr marL="714329" indent="0">
              <a:buNone/>
              <a:defRPr sz="521"/>
            </a:lvl4pPr>
            <a:lvl5pPr marL="952439" indent="0">
              <a:buNone/>
              <a:defRPr sz="521"/>
            </a:lvl5pPr>
            <a:lvl6pPr marL="1190549" indent="0">
              <a:buNone/>
              <a:defRPr sz="521"/>
            </a:lvl6pPr>
            <a:lvl7pPr marL="1428659" indent="0">
              <a:buNone/>
              <a:defRPr sz="521"/>
            </a:lvl7pPr>
            <a:lvl8pPr marL="1666768" indent="0">
              <a:buNone/>
              <a:defRPr sz="521"/>
            </a:lvl8pPr>
            <a:lvl9pPr marL="1904878" indent="0">
              <a:buNone/>
              <a:defRPr sz="52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07E7B-C6D6-4C85-A6BD-2EDD6B31E0F2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12AE2-14C4-4290-86FE-9BD656A9FC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369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07E7B-C6D6-4C85-A6BD-2EDD6B31E0F2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12AE2-14C4-4290-86FE-9BD656A9FC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2303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408164" y="202847"/>
            <a:ext cx="1026914" cy="3228799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7422" y="202847"/>
            <a:ext cx="3021211" cy="3228799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07E7B-C6D6-4C85-A6BD-2EDD6B31E0F2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12AE2-14C4-4290-86FE-9BD656A9FC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584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7422" y="202848"/>
            <a:ext cx="4107656" cy="7364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7422" y="1014236"/>
            <a:ext cx="4107656" cy="2417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27422" y="3531307"/>
            <a:ext cx="1071563" cy="2028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507E7B-C6D6-4C85-A6BD-2EDD6B31E0F2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77578" y="3531307"/>
            <a:ext cx="1607344" cy="2028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363515" y="3531307"/>
            <a:ext cx="1071563" cy="2028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212AE2-14C4-4290-86FE-9BD656A9FC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5362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76220" rtl="0" eaLnBrk="1" latinLnBrk="0" hangingPunct="1">
        <a:lnSpc>
          <a:spcPct val="90000"/>
        </a:lnSpc>
        <a:spcBef>
          <a:spcPct val="0"/>
        </a:spcBef>
        <a:buNone/>
        <a:defRPr kumimoji="1" sz="229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9055" indent="-119055" algn="l" defTabSz="476220" rtl="0" eaLnBrk="1" latinLnBrk="0" hangingPunct="1">
        <a:lnSpc>
          <a:spcPct val="90000"/>
        </a:lnSpc>
        <a:spcBef>
          <a:spcPts val="521"/>
        </a:spcBef>
        <a:buFont typeface="Arial" panose="020B0604020202020204" pitchFamily="34" charset="0"/>
        <a:buChar char="•"/>
        <a:defRPr kumimoji="1" sz="1458" kern="1200">
          <a:solidFill>
            <a:schemeClr val="tx1"/>
          </a:solidFill>
          <a:latin typeface="+mn-lt"/>
          <a:ea typeface="+mn-ea"/>
          <a:cs typeface="+mn-cs"/>
        </a:defRPr>
      </a:lvl1pPr>
      <a:lvl2pPr marL="357165" indent="-119055" algn="l" defTabSz="476220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kumimoji="1" sz="1250" kern="1200">
          <a:solidFill>
            <a:schemeClr val="tx1"/>
          </a:solidFill>
          <a:latin typeface="+mn-lt"/>
          <a:ea typeface="+mn-ea"/>
          <a:cs typeface="+mn-cs"/>
        </a:defRPr>
      </a:lvl2pPr>
      <a:lvl3pPr marL="595274" indent="-119055" algn="l" defTabSz="476220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kumimoji="1" sz="1042" kern="1200">
          <a:solidFill>
            <a:schemeClr val="tx1"/>
          </a:solidFill>
          <a:latin typeface="+mn-lt"/>
          <a:ea typeface="+mn-ea"/>
          <a:cs typeface="+mn-cs"/>
        </a:defRPr>
      </a:lvl3pPr>
      <a:lvl4pPr marL="833384" indent="-119055" algn="l" defTabSz="476220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kumimoji="1" sz="937" kern="1200">
          <a:solidFill>
            <a:schemeClr val="tx1"/>
          </a:solidFill>
          <a:latin typeface="+mn-lt"/>
          <a:ea typeface="+mn-ea"/>
          <a:cs typeface="+mn-cs"/>
        </a:defRPr>
      </a:lvl4pPr>
      <a:lvl5pPr marL="1071494" indent="-119055" algn="l" defTabSz="476220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kumimoji="1" sz="937" kern="1200">
          <a:solidFill>
            <a:schemeClr val="tx1"/>
          </a:solidFill>
          <a:latin typeface="+mn-lt"/>
          <a:ea typeface="+mn-ea"/>
          <a:cs typeface="+mn-cs"/>
        </a:defRPr>
      </a:lvl5pPr>
      <a:lvl6pPr marL="1309604" indent="-119055" algn="l" defTabSz="476220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kumimoji="1" sz="937" kern="1200">
          <a:solidFill>
            <a:schemeClr val="tx1"/>
          </a:solidFill>
          <a:latin typeface="+mn-lt"/>
          <a:ea typeface="+mn-ea"/>
          <a:cs typeface="+mn-cs"/>
        </a:defRPr>
      </a:lvl6pPr>
      <a:lvl7pPr marL="1547713" indent="-119055" algn="l" defTabSz="476220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kumimoji="1" sz="937" kern="1200">
          <a:solidFill>
            <a:schemeClr val="tx1"/>
          </a:solidFill>
          <a:latin typeface="+mn-lt"/>
          <a:ea typeface="+mn-ea"/>
          <a:cs typeface="+mn-cs"/>
        </a:defRPr>
      </a:lvl7pPr>
      <a:lvl8pPr marL="1785823" indent="-119055" algn="l" defTabSz="476220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kumimoji="1" sz="937" kern="1200">
          <a:solidFill>
            <a:schemeClr val="tx1"/>
          </a:solidFill>
          <a:latin typeface="+mn-lt"/>
          <a:ea typeface="+mn-ea"/>
          <a:cs typeface="+mn-cs"/>
        </a:defRPr>
      </a:lvl8pPr>
      <a:lvl9pPr marL="2023933" indent="-119055" algn="l" defTabSz="476220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kumimoji="1" sz="93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76220" rtl="0" eaLnBrk="1" latinLnBrk="0" hangingPunct="1">
        <a:defRPr kumimoji="1" sz="937" kern="1200">
          <a:solidFill>
            <a:schemeClr val="tx1"/>
          </a:solidFill>
          <a:latin typeface="+mn-lt"/>
          <a:ea typeface="+mn-ea"/>
          <a:cs typeface="+mn-cs"/>
        </a:defRPr>
      </a:lvl1pPr>
      <a:lvl2pPr marL="238110" algn="l" defTabSz="476220" rtl="0" eaLnBrk="1" latinLnBrk="0" hangingPunct="1">
        <a:defRPr kumimoji="1" sz="937" kern="1200">
          <a:solidFill>
            <a:schemeClr val="tx1"/>
          </a:solidFill>
          <a:latin typeface="+mn-lt"/>
          <a:ea typeface="+mn-ea"/>
          <a:cs typeface="+mn-cs"/>
        </a:defRPr>
      </a:lvl2pPr>
      <a:lvl3pPr marL="476220" algn="l" defTabSz="476220" rtl="0" eaLnBrk="1" latinLnBrk="0" hangingPunct="1">
        <a:defRPr kumimoji="1" sz="937" kern="1200">
          <a:solidFill>
            <a:schemeClr val="tx1"/>
          </a:solidFill>
          <a:latin typeface="+mn-lt"/>
          <a:ea typeface="+mn-ea"/>
          <a:cs typeface="+mn-cs"/>
        </a:defRPr>
      </a:lvl3pPr>
      <a:lvl4pPr marL="714329" algn="l" defTabSz="476220" rtl="0" eaLnBrk="1" latinLnBrk="0" hangingPunct="1">
        <a:defRPr kumimoji="1" sz="937" kern="1200">
          <a:solidFill>
            <a:schemeClr val="tx1"/>
          </a:solidFill>
          <a:latin typeface="+mn-lt"/>
          <a:ea typeface="+mn-ea"/>
          <a:cs typeface="+mn-cs"/>
        </a:defRPr>
      </a:lvl4pPr>
      <a:lvl5pPr marL="952439" algn="l" defTabSz="476220" rtl="0" eaLnBrk="1" latinLnBrk="0" hangingPunct="1">
        <a:defRPr kumimoji="1" sz="937" kern="1200">
          <a:solidFill>
            <a:schemeClr val="tx1"/>
          </a:solidFill>
          <a:latin typeface="+mn-lt"/>
          <a:ea typeface="+mn-ea"/>
          <a:cs typeface="+mn-cs"/>
        </a:defRPr>
      </a:lvl5pPr>
      <a:lvl6pPr marL="1190549" algn="l" defTabSz="476220" rtl="0" eaLnBrk="1" latinLnBrk="0" hangingPunct="1">
        <a:defRPr kumimoji="1" sz="937" kern="1200">
          <a:solidFill>
            <a:schemeClr val="tx1"/>
          </a:solidFill>
          <a:latin typeface="+mn-lt"/>
          <a:ea typeface="+mn-ea"/>
          <a:cs typeface="+mn-cs"/>
        </a:defRPr>
      </a:lvl6pPr>
      <a:lvl7pPr marL="1428659" algn="l" defTabSz="476220" rtl="0" eaLnBrk="1" latinLnBrk="0" hangingPunct="1">
        <a:defRPr kumimoji="1" sz="937" kern="1200">
          <a:solidFill>
            <a:schemeClr val="tx1"/>
          </a:solidFill>
          <a:latin typeface="+mn-lt"/>
          <a:ea typeface="+mn-ea"/>
          <a:cs typeface="+mn-cs"/>
        </a:defRPr>
      </a:lvl7pPr>
      <a:lvl8pPr marL="1666768" algn="l" defTabSz="476220" rtl="0" eaLnBrk="1" latinLnBrk="0" hangingPunct="1">
        <a:defRPr kumimoji="1" sz="937" kern="1200">
          <a:solidFill>
            <a:schemeClr val="tx1"/>
          </a:solidFill>
          <a:latin typeface="+mn-lt"/>
          <a:ea typeface="+mn-ea"/>
          <a:cs typeface="+mn-cs"/>
        </a:defRPr>
      </a:lvl8pPr>
      <a:lvl9pPr marL="1904878" algn="l" defTabSz="476220" rtl="0" eaLnBrk="1" latinLnBrk="0" hangingPunct="1">
        <a:defRPr kumimoji="1" sz="9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485F5B6-7386-1E75-8AD6-C7EEEC7681D1}"/>
              </a:ext>
            </a:extLst>
          </p:cNvPr>
          <p:cNvSpPr/>
          <p:nvPr/>
        </p:nvSpPr>
        <p:spPr>
          <a:xfrm>
            <a:off x="0" y="-1"/>
            <a:ext cx="4762500" cy="476250"/>
          </a:xfrm>
          <a:prstGeom prst="rect">
            <a:avLst/>
          </a:prstGeom>
          <a:solidFill>
            <a:srgbClr val="6464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ご希望のボタンにふれてください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8E8A627-F3BB-CA2D-E436-83E193F4633D}"/>
              </a:ext>
            </a:extLst>
          </p:cNvPr>
          <p:cNvSpPr/>
          <p:nvPr/>
        </p:nvSpPr>
        <p:spPr>
          <a:xfrm>
            <a:off x="1" y="476249"/>
            <a:ext cx="666750" cy="2381252"/>
          </a:xfrm>
          <a:prstGeom prst="rect">
            <a:avLst/>
          </a:prstGeom>
          <a:solidFill>
            <a:srgbClr val="00C8C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kumimoji="1" lang="ja-JP" altLang="en-US" b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DEECFEB4-EBA7-B9B6-2659-CBEB223290EC}"/>
              </a:ext>
            </a:extLst>
          </p:cNvPr>
          <p:cNvSpPr/>
          <p:nvPr/>
        </p:nvSpPr>
        <p:spPr>
          <a:xfrm>
            <a:off x="762000" y="571501"/>
            <a:ext cx="1905000" cy="714375"/>
          </a:xfrm>
          <a:prstGeom prst="rect">
            <a:avLst/>
          </a:prstGeom>
          <a:solidFill>
            <a:srgbClr val="FF00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35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チャージ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416CA29D-F7C3-3914-7EA7-1A51C334FECA}"/>
              </a:ext>
            </a:extLst>
          </p:cNvPr>
          <p:cNvSpPr/>
          <p:nvPr/>
        </p:nvSpPr>
        <p:spPr>
          <a:xfrm>
            <a:off x="761999" y="1285877"/>
            <a:ext cx="1905000" cy="476248"/>
          </a:xfrm>
          <a:prstGeom prst="rect">
            <a:avLst/>
          </a:prstGeom>
          <a:solidFill>
            <a:srgbClr val="FF00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cene3d>
              <a:camera prst="orthographicFront">
                <a:rot lat="0" lon="2400000" rev="0"/>
              </a:camera>
              <a:lightRig rig="threePt" dir="t"/>
            </a:scene3d>
          </a:bodyPr>
          <a:lstStyle/>
          <a:p>
            <a:pPr algn="ctr"/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残高照会･履歴印字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7BDB544-9B1C-2D4E-DEBA-E041A3730E4D}"/>
              </a:ext>
            </a:extLst>
          </p:cNvPr>
          <p:cNvSpPr/>
          <p:nvPr/>
        </p:nvSpPr>
        <p:spPr>
          <a:xfrm>
            <a:off x="2762247" y="571498"/>
            <a:ext cx="1905000" cy="714375"/>
          </a:xfrm>
          <a:prstGeom prst="rect">
            <a:avLst/>
          </a:prstGeom>
          <a:solidFill>
            <a:srgbClr val="009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35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きっぷ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284CE178-D87B-42EB-F4DA-8E5899A5478C}"/>
              </a:ext>
            </a:extLst>
          </p:cNvPr>
          <p:cNvSpPr/>
          <p:nvPr/>
        </p:nvSpPr>
        <p:spPr>
          <a:xfrm>
            <a:off x="2762246" y="1285874"/>
            <a:ext cx="1905000" cy="476248"/>
          </a:xfrm>
          <a:prstGeom prst="rect">
            <a:avLst/>
          </a:prstGeom>
          <a:solidFill>
            <a:srgbClr val="009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cene3d>
              <a:camera prst="orthographicFront">
                <a:rot lat="0" lon="1200000" rev="0"/>
              </a:camera>
              <a:lightRig rig="threePt" dir="t"/>
            </a:scene3d>
          </a:bodyPr>
          <a:lstStyle/>
          <a:p>
            <a:pPr algn="ctr"/>
            <a:r>
              <a:rPr kumimoji="1" lang="ja-JP" altLang="en-US" sz="15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乗車券･入場券･回数券</a:t>
            </a:r>
            <a:endParaRPr kumimoji="1" lang="en-US" altLang="ja-JP" sz="15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5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おトクなきっぷ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FE6B9443-FA77-10EA-4A03-78950005BFAF}"/>
              </a:ext>
            </a:extLst>
          </p:cNvPr>
          <p:cNvSpPr/>
          <p:nvPr/>
        </p:nvSpPr>
        <p:spPr>
          <a:xfrm>
            <a:off x="761996" y="1857371"/>
            <a:ext cx="1905000" cy="7143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35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定期券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2B6F7F94-F57C-1CEC-87D7-BE91FF2EF535}"/>
              </a:ext>
            </a:extLst>
          </p:cNvPr>
          <p:cNvSpPr/>
          <p:nvPr/>
        </p:nvSpPr>
        <p:spPr>
          <a:xfrm>
            <a:off x="761995" y="2571747"/>
            <a:ext cx="1905000" cy="47624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新規　更新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37884C09-FB31-9212-DD4E-0DEB550FB314}"/>
              </a:ext>
            </a:extLst>
          </p:cNvPr>
          <p:cNvSpPr/>
          <p:nvPr/>
        </p:nvSpPr>
        <p:spPr>
          <a:xfrm>
            <a:off x="2762243" y="1857368"/>
            <a:ext cx="1905000" cy="7143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kumimoji="1" lang="ja-JP" altLang="en-US" sz="35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43DD5B75-9B83-080B-5086-2EBCE53426FE}"/>
              </a:ext>
            </a:extLst>
          </p:cNvPr>
          <p:cNvSpPr/>
          <p:nvPr/>
        </p:nvSpPr>
        <p:spPr>
          <a:xfrm>
            <a:off x="2762242" y="2571744"/>
            <a:ext cx="1905000" cy="47624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新規発行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3E1EBDF7-8E99-4970-B211-E6218549D4AE}"/>
              </a:ext>
            </a:extLst>
          </p:cNvPr>
          <p:cNvSpPr/>
          <p:nvPr/>
        </p:nvSpPr>
        <p:spPr>
          <a:xfrm>
            <a:off x="2857492" y="1952625"/>
            <a:ext cx="1714500" cy="571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en-US" altLang="ja-JP" sz="3000" dirty="0">
                <a:solidFill>
                  <a:srgbClr val="00C8C8"/>
                </a:solidFill>
                <a:latin typeface="ニコ角" panose="02000600000000000000" pitchFamily="2" charset="-128"/>
                <a:ea typeface="ニコ角" panose="02000600000000000000" pitchFamily="2" charset="-128"/>
              </a:rPr>
              <a:t>Orca</a:t>
            </a:r>
            <a:endParaRPr kumimoji="1" lang="ja-JP" altLang="en-US" sz="3000" dirty="0">
              <a:solidFill>
                <a:srgbClr val="00C8C8"/>
              </a:solidFill>
              <a:latin typeface="ニコ角" panose="02000600000000000000" pitchFamily="2" charset="-128"/>
              <a:ea typeface="ニコ角" panose="02000600000000000000" pitchFamily="2" charset="-128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5D0815EB-F337-E48E-9525-BF25C0475238}"/>
              </a:ext>
            </a:extLst>
          </p:cNvPr>
          <p:cNvSpPr/>
          <p:nvPr/>
        </p:nvSpPr>
        <p:spPr>
          <a:xfrm>
            <a:off x="761995" y="3143244"/>
            <a:ext cx="1905000" cy="571490"/>
          </a:xfrm>
          <a:prstGeom prst="rect">
            <a:avLst/>
          </a:prstGeom>
          <a:solidFill>
            <a:srgbClr val="AF64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cene3d>
              <a:camera prst="orthographicFront">
                <a:rot lat="0" lon="2400000" rev="0"/>
              </a:camera>
              <a:lightRig rig="threePt" dir="t"/>
            </a:scene3d>
          </a:bodyPr>
          <a:lstStyle/>
          <a:p>
            <a:pPr algn="ctr"/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特急券･座席指定券</a:t>
            </a: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295ACBCE-E330-82D3-6447-53A73C2AE47D}"/>
              </a:ext>
            </a:extLst>
          </p:cNvPr>
          <p:cNvSpPr/>
          <p:nvPr/>
        </p:nvSpPr>
        <p:spPr>
          <a:xfrm>
            <a:off x="2762242" y="3143244"/>
            <a:ext cx="1905000" cy="57149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cene3d>
              <a:camera prst="orthographicFront">
                <a:rot lat="0" lon="1800000" rev="0"/>
              </a:camera>
              <a:lightRig rig="threePt" dir="t"/>
            </a:scene3d>
          </a:bodyPr>
          <a:lstStyle/>
          <a:p>
            <a:pPr algn="ctr"/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きっぷの払い戻し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E2951FE5-DB38-55C9-CFF2-F27C913675D0}"/>
              </a:ext>
            </a:extLst>
          </p:cNvPr>
          <p:cNvSpPr/>
          <p:nvPr/>
        </p:nvSpPr>
        <p:spPr>
          <a:xfrm>
            <a:off x="-2" y="2809868"/>
            <a:ext cx="666750" cy="1000132"/>
          </a:xfrm>
          <a:prstGeom prst="rect">
            <a:avLst/>
          </a:prstGeom>
          <a:solidFill>
            <a:srgbClr val="6464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kumimoji="1" lang="ja-JP" altLang="en-US" b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5B36EE7E-8E86-897E-0E74-5F017A288971}"/>
              </a:ext>
            </a:extLst>
          </p:cNvPr>
          <p:cNvSpPr/>
          <p:nvPr/>
        </p:nvSpPr>
        <p:spPr>
          <a:xfrm>
            <a:off x="47623" y="3571874"/>
            <a:ext cx="571500" cy="190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ko-KR" altLang="en-US" sz="1000" b="1">
                <a:solidFill>
                  <a:schemeClr val="tx1"/>
                </a:solidFill>
                <a:latin typeface="Meiryo UI" panose="020B0604030504040204" pitchFamily="50" charset="-128"/>
                <a:ea typeface="Noto Sans KR Medium" panose="020B0600000000000000" pitchFamily="34" charset="-128"/>
              </a:rPr>
              <a:t>한국어</a:t>
            </a:r>
            <a:endParaRPr kumimoji="1" lang="ja-JP" altLang="en-US" sz="1000" b="1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C579B4F7-A9D3-9E07-A453-EB3ABF73851A}"/>
              </a:ext>
            </a:extLst>
          </p:cNvPr>
          <p:cNvSpPr/>
          <p:nvPr/>
        </p:nvSpPr>
        <p:spPr>
          <a:xfrm>
            <a:off x="47625" y="3333751"/>
            <a:ext cx="571500" cy="190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10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中   文</a:t>
            </a: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8C606618-DAFB-9EBE-A606-D962876605CA}"/>
              </a:ext>
            </a:extLst>
          </p:cNvPr>
          <p:cNvSpPr/>
          <p:nvPr/>
        </p:nvSpPr>
        <p:spPr>
          <a:xfrm>
            <a:off x="47623" y="3095629"/>
            <a:ext cx="571500" cy="190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en-US" altLang="ja-JP" sz="10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English</a:t>
            </a:r>
            <a:endParaRPr kumimoji="1" lang="ja-JP" altLang="en-US" sz="10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1C72F402-8BED-5201-2312-7BF97099F33D}"/>
              </a:ext>
            </a:extLst>
          </p:cNvPr>
          <p:cNvSpPr/>
          <p:nvPr/>
        </p:nvSpPr>
        <p:spPr>
          <a:xfrm>
            <a:off x="47623" y="2857502"/>
            <a:ext cx="571500" cy="190500"/>
          </a:xfrm>
          <a:prstGeom prst="rect">
            <a:avLst/>
          </a:prstGeom>
          <a:solidFill>
            <a:srgbClr val="00C8C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10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日本語</a:t>
            </a:r>
          </a:p>
        </p:txBody>
      </p:sp>
    </p:spTree>
    <p:extLst>
      <p:ext uri="{BB962C8B-B14F-4D97-AF65-F5344CB8AC3E}">
        <p14:creationId xmlns:p14="http://schemas.microsoft.com/office/powerpoint/2010/main" val="4130051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2E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0AEFBE-335E-F5D9-21CE-0C5CE6514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F726E95-8CA3-2166-20A9-914225EE670F}"/>
              </a:ext>
            </a:extLst>
          </p:cNvPr>
          <p:cNvSpPr/>
          <p:nvPr/>
        </p:nvSpPr>
        <p:spPr>
          <a:xfrm>
            <a:off x="0" y="-1"/>
            <a:ext cx="4762500" cy="476250"/>
          </a:xfrm>
          <a:prstGeom prst="rect">
            <a:avLst/>
          </a:prstGeom>
          <a:solidFill>
            <a:srgbClr val="6464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ご希望のボタンにふれてください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9879C61-70C2-9AC3-571D-9EB352DB069D}"/>
              </a:ext>
            </a:extLst>
          </p:cNvPr>
          <p:cNvSpPr/>
          <p:nvPr/>
        </p:nvSpPr>
        <p:spPr>
          <a:xfrm>
            <a:off x="1" y="476249"/>
            <a:ext cx="666750" cy="23812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kumimoji="1" lang="ja-JP" altLang="en-US" b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E6A1ED6-6757-1D08-FF0B-EBCEEE0440CD}"/>
              </a:ext>
            </a:extLst>
          </p:cNvPr>
          <p:cNvSpPr/>
          <p:nvPr/>
        </p:nvSpPr>
        <p:spPr>
          <a:xfrm>
            <a:off x="762000" y="571501"/>
            <a:ext cx="1905000" cy="714375"/>
          </a:xfrm>
          <a:prstGeom prst="rect">
            <a:avLst/>
          </a:prstGeom>
          <a:solidFill>
            <a:srgbClr val="FF00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35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チャージ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9AAC431-2606-A2CE-1AA3-FF6D9E5E88EE}"/>
              </a:ext>
            </a:extLst>
          </p:cNvPr>
          <p:cNvSpPr/>
          <p:nvPr/>
        </p:nvSpPr>
        <p:spPr>
          <a:xfrm>
            <a:off x="2762247" y="571498"/>
            <a:ext cx="1905000" cy="714375"/>
          </a:xfrm>
          <a:prstGeom prst="rect">
            <a:avLst/>
          </a:prstGeom>
          <a:solidFill>
            <a:srgbClr val="009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35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きっぷ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32E5932F-2731-6E05-9804-6F99C9EE51A2}"/>
              </a:ext>
            </a:extLst>
          </p:cNvPr>
          <p:cNvSpPr/>
          <p:nvPr/>
        </p:nvSpPr>
        <p:spPr>
          <a:xfrm>
            <a:off x="761996" y="1857371"/>
            <a:ext cx="1905000" cy="7143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35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定期券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0D24185-7331-985A-783C-D70067055208}"/>
              </a:ext>
            </a:extLst>
          </p:cNvPr>
          <p:cNvSpPr/>
          <p:nvPr/>
        </p:nvSpPr>
        <p:spPr>
          <a:xfrm>
            <a:off x="761995" y="2571747"/>
            <a:ext cx="1905000" cy="47624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新規　更新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5FEBEBD-E130-A5FA-DAE3-F74D06295F2C}"/>
              </a:ext>
            </a:extLst>
          </p:cNvPr>
          <p:cNvSpPr/>
          <p:nvPr/>
        </p:nvSpPr>
        <p:spPr>
          <a:xfrm>
            <a:off x="2762243" y="1857368"/>
            <a:ext cx="1905000" cy="7143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kumimoji="1" lang="ja-JP" altLang="en-US" sz="35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6A2A6175-842F-40A4-7BA1-FD620D6D7D66}"/>
              </a:ext>
            </a:extLst>
          </p:cNvPr>
          <p:cNvSpPr/>
          <p:nvPr/>
        </p:nvSpPr>
        <p:spPr>
          <a:xfrm>
            <a:off x="2762242" y="2571744"/>
            <a:ext cx="1905000" cy="47624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新規発行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3411EA0C-89EC-199E-9C50-084F49845B87}"/>
              </a:ext>
            </a:extLst>
          </p:cNvPr>
          <p:cNvSpPr/>
          <p:nvPr/>
        </p:nvSpPr>
        <p:spPr>
          <a:xfrm>
            <a:off x="2857492" y="1952625"/>
            <a:ext cx="1714500" cy="571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kumimoji="1" lang="en-US" altLang="ja-JP" sz="3000" dirty="0" err="1">
                <a:solidFill>
                  <a:srgbClr val="FF6400"/>
                </a:solidFill>
                <a:latin typeface="ニコモジ＋" panose="02000600000000000000" pitchFamily="2" charset="-128"/>
                <a:ea typeface="ニコモジ＋" panose="02000600000000000000" pitchFamily="2" charset="-128"/>
              </a:rPr>
              <a:t>Pas</a:t>
            </a:r>
            <a:r>
              <a:rPr kumimoji="1" lang="en-US" altLang="ja-JP" sz="3000" dirty="0" err="1">
                <a:solidFill>
                  <a:srgbClr val="FF0000"/>
                </a:solidFill>
                <a:latin typeface="ニコモジ＋" panose="02000600000000000000" pitchFamily="2" charset="-128"/>
                <a:ea typeface="ニコモジ＋" panose="02000600000000000000" pitchFamily="2" charset="-128"/>
              </a:rPr>
              <a:t>MU</a:t>
            </a:r>
            <a:endParaRPr kumimoji="1" lang="ja-JP" altLang="en-US" sz="3000" dirty="0">
              <a:solidFill>
                <a:srgbClr val="FF0000"/>
              </a:solidFill>
              <a:latin typeface="ニコモジ＋" panose="02000600000000000000" pitchFamily="2" charset="-128"/>
              <a:ea typeface="ニコモジ＋" panose="02000600000000000000" pitchFamily="2" charset="-128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796DAE02-07FB-0D7D-D604-2B0606716170}"/>
              </a:ext>
            </a:extLst>
          </p:cNvPr>
          <p:cNvSpPr/>
          <p:nvPr/>
        </p:nvSpPr>
        <p:spPr>
          <a:xfrm>
            <a:off x="761995" y="3143244"/>
            <a:ext cx="1905000" cy="571490"/>
          </a:xfrm>
          <a:prstGeom prst="rect">
            <a:avLst/>
          </a:prstGeom>
          <a:solidFill>
            <a:srgbClr val="AF64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cene3d>
              <a:camera prst="orthographicFront">
                <a:rot lat="0" lon="3000000" rev="0"/>
              </a:camera>
              <a:lightRig rig="threePt" dir="t"/>
            </a:scene3d>
          </a:bodyPr>
          <a:lstStyle/>
          <a:p>
            <a:pPr algn="ctr"/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ライナー券･座席指定券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C3A361BC-D616-122C-0272-D74747A03076}"/>
              </a:ext>
            </a:extLst>
          </p:cNvPr>
          <p:cNvSpPr/>
          <p:nvPr/>
        </p:nvSpPr>
        <p:spPr>
          <a:xfrm>
            <a:off x="-2" y="2809868"/>
            <a:ext cx="666750" cy="1000132"/>
          </a:xfrm>
          <a:prstGeom prst="rect">
            <a:avLst/>
          </a:prstGeom>
          <a:solidFill>
            <a:srgbClr val="6464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kumimoji="1" lang="ja-JP" altLang="en-US" b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B9F6A33D-468A-4EE2-8580-20E196A1ABF9}"/>
              </a:ext>
            </a:extLst>
          </p:cNvPr>
          <p:cNvSpPr/>
          <p:nvPr/>
        </p:nvSpPr>
        <p:spPr>
          <a:xfrm>
            <a:off x="47623" y="3571874"/>
            <a:ext cx="571500" cy="190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ko-KR" altLang="en-US" sz="1000" b="1">
                <a:solidFill>
                  <a:schemeClr val="tx1"/>
                </a:solidFill>
                <a:latin typeface="Meiryo UI" panose="020B0604030504040204" pitchFamily="50" charset="-128"/>
                <a:ea typeface="Noto Sans KR Medium" panose="020B0600000000000000" pitchFamily="34" charset="-128"/>
              </a:rPr>
              <a:t>한국어</a:t>
            </a:r>
            <a:endParaRPr kumimoji="1" lang="ja-JP" altLang="en-US" sz="1000" b="1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CC61D842-F50E-306B-9202-CFE457063E25}"/>
              </a:ext>
            </a:extLst>
          </p:cNvPr>
          <p:cNvSpPr/>
          <p:nvPr/>
        </p:nvSpPr>
        <p:spPr>
          <a:xfrm>
            <a:off x="47625" y="3333751"/>
            <a:ext cx="571500" cy="190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10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中   文</a:t>
            </a: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B5635F83-C565-5CD5-6784-1127202464DF}"/>
              </a:ext>
            </a:extLst>
          </p:cNvPr>
          <p:cNvSpPr/>
          <p:nvPr/>
        </p:nvSpPr>
        <p:spPr>
          <a:xfrm>
            <a:off x="47623" y="3095629"/>
            <a:ext cx="571500" cy="190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en-US" altLang="ja-JP" sz="10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English</a:t>
            </a:r>
            <a:endParaRPr kumimoji="1" lang="ja-JP" altLang="en-US" sz="10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6EDFFF26-9328-2864-22F5-5E8DBA22E55B}"/>
              </a:ext>
            </a:extLst>
          </p:cNvPr>
          <p:cNvSpPr/>
          <p:nvPr/>
        </p:nvSpPr>
        <p:spPr>
          <a:xfrm>
            <a:off x="47623" y="2857502"/>
            <a:ext cx="571500" cy="190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10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日本語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A2616D36-7633-CB5E-A031-0F38D5287BB5}"/>
              </a:ext>
            </a:extLst>
          </p:cNvPr>
          <p:cNvSpPr/>
          <p:nvPr/>
        </p:nvSpPr>
        <p:spPr>
          <a:xfrm>
            <a:off x="2762242" y="3143244"/>
            <a:ext cx="1905000" cy="57149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cene3d>
              <a:camera prst="orthographicFront">
                <a:rot lat="0" lon="1800000" rev="0"/>
              </a:camera>
              <a:lightRig rig="threePt" dir="t"/>
            </a:scene3d>
          </a:bodyPr>
          <a:lstStyle/>
          <a:p>
            <a:pPr algn="ctr"/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きっぷの払い戻し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53FC654-C1DF-A74F-BD7F-AF054D434791}"/>
              </a:ext>
            </a:extLst>
          </p:cNvPr>
          <p:cNvSpPr/>
          <p:nvPr/>
        </p:nvSpPr>
        <p:spPr>
          <a:xfrm>
            <a:off x="761999" y="1285877"/>
            <a:ext cx="1905000" cy="476248"/>
          </a:xfrm>
          <a:prstGeom prst="rect">
            <a:avLst/>
          </a:prstGeom>
          <a:solidFill>
            <a:srgbClr val="FF00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cene3d>
              <a:camera prst="orthographicFront">
                <a:rot lat="0" lon="2400000" rev="0"/>
              </a:camera>
              <a:lightRig rig="threePt" dir="t"/>
            </a:scene3d>
          </a:bodyPr>
          <a:lstStyle/>
          <a:p>
            <a:pPr algn="ctr"/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残高照会･履歴印字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AC73C42-83AB-F8E8-6AA0-96D82CDE262B}"/>
              </a:ext>
            </a:extLst>
          </p:cNvPr>
          <p:cNvSpPr/>
          <p:nvPr/>
        </p:nvSpPr>
        <p:spPr>
          <a:xfrm>
            <a:off x="2762246" y="1285874"/>
            <a:ext cx="1905000" cy="476248"/>
          </a:xfrm>
          <a:prstGeom prst="rect">
            <a:avLst/>
          </a:prstGeom>
          <a:solidFill>
            <a:srgbClr val="009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cene3d>
              <a:camera prst="orthographicFront">
                <a:rot lat="0" lon="1200000" rev="0"/>
              </a:camera>
              <a:lightRig rig="threePt" dir="t"/>
            </a:scene3d>
          </a:bodyPr>
          <a:lstStyle/>
          <a:p>
            <a:pPr algn="ctr"/>
            <a:r>
              <a:rPr kumimoji="1" lang="ja-JP" altLang="en-US" sz="15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乗車券･入場券･回数券</a:t>
            </a:r>
            <a:endParaRPr kumimoji="1" lang="en-US" altLang="ja-JP" sz="15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5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おトクなきっぷ</a:t>
            </a:r>
          </a:p>
        </p:txBody>
      </p:sp>
    </p:spTree>
    <p:extLst>
      <p:ext uri="{BB962C8B-B14F-4D97-AF65-F5344CB8AC3E}">
        <p14:creationId xmlns:p14="http://schemas.microsoft.com/office/powerpoint/2010/main" val="3990144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2E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497B6D-971D-4B23-5557-2F26978CD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7FC3457-0445-DC7A-2EF1-513911C98E8D}"/>
              </a:ext>
            </a:extLst>
          </p:cNvPr>
          <p:cNvSpPr/>
          <p:nvPr/>
        </p:nvSpPr>
        <p:spPr>
          <a:xfrm>
            <a:off x="0" y="-1"/>
            <a:ext cx="4762500" cy="476250"/>
          </a:xfrm>
          <a:prstGeom prst="rect">
            <a:avLst/>
          </a:prstGeom>
          <a:solidFill>
            <a:srgbClr val="6464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ご希望のボタンにふれてください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D9FFD24-270A-62D4-3B09-2B8F608057A8}"/>
              </a:ext>
            </a:extLst>
          </p:cNvPr>
          <p:cNvSpPr/>
          <p:nvPr/>
        </p:nvSpPr>
        <p:spPr>
          <a:xfrm>
            <a:off x="1" y="476249"/>
            <a:ext cx="666750" cy="238125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kumimoji="1" lang="ja-JP" altLang="en-US" b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69B366E2-975A-F2F2-0531-AB81570DFD41}"/>
              </a:ext>
            </a:extLst>
          </p:cNvPr>
          <p:cNvSpPr/>
          <p:nvPr/>
        </p:nvSpPr>
        <p:spPr>
          <a:xfrm>
            <a:off x="762000" y="571501"/>
            <a:ext cx="1905000" cy="714375"/>
          </a:xfrm>
          <a:prstGeom prst="rect">
            <a:avLst/>
          </a:prstGeom>
          <a:solidFill>
            <a:srgbClr val="FF00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35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チャージ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0138689-A5D1-1609-DF74-0CD3FDFF6953}"/>
              </a:ext>
            </a:extLst>
          </p:cNvPr>
          <p:cNvSpPr/>
          <p:nvPr/>
        </p:nvSpPr>
        <p:spPr>
          <a:xfrm>
            <a:off x="2762247" y="571498"/>
            <a:ext cx="1905000" cy="7143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35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乗車券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C0C1BE15-A3C1-F755-F202-9010EA678D54}"/>
              </a:ext>
            </a:extLst>
          </p:cNvPr>
          <p:cNvSpPr/>
          <p:nvPr/>
        </p:nvSpPr>
        <p:spPr>
          <a:xfrm>
            <a:off x="761996" y="1857371"/>
            <a:ext cx="1905000" cy="7143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35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定期券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61CBA3DE-54B9-4619-00F2-3D54ACA44FD8}"/>
              </a:ext>
            </a:extLst>
          </p:cNvPr>
          <p:cNvSpPr/>
          <p:nvPr/>
        </p:nvSpPr>
        <p:spPr>
          <a:xfrm>
            <a:off x="761995" y="2571747"/>
            <a:ext cx="1905000" cy="47624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新規　更新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755F88F1-D2BB-7E46-2FE6-47D286F69ACE}"/>
              </a:ext>
            </a:extLst>
          </p:cNvPr>
          <p:cNvSpPr/>
          <p:nvPr/>
        </p:nvSpPr>
        <p:spPr>
          <a:xfrm>
            <a:off x="2762243" y="1857368"/>
            <a:ext cx="1905000" cy="7143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kumimoji="1" lang="ja-JP" altLang="en-US" sz="35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76B3B58C-3125-F707-BBAD-2FE435D5A163}"/>
              </a:ext>
            </a:extLst>
          </p:cNvPr>
          <p:cNvSpPr/>
          <p:nvPr/>
        </p:nvSpPr>
        <p:spPr>
          <a:xfrm>
            <a:off x="2762242" y="2571744"/>
            <a:ext cx="1905000" cy="47624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新規発行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603C6790-E175-02CC-B14F-D9E513324761}"/>
              </a:ext>
            </a:extLst>
          </p:cNvPr>
          <p:cNvSpPr/>
          <p:nvPr/>
        </p:nvSpPr>
        <p:spPr>
          <a:xfrm>
            <a:off x="2857492" y="1952625"/>
            <a:ext cx="1714500" cy="571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kumimoji="1" lang="en-US" altLang="ja-JP" sz="3000" dirty="0" err="1">
                <a:solidFill>
                  <a:srgbClr val="FF6400"/>
                </a:solidFill>
                <a:latin typeface="ニコモジ＋" panose="02000600000000000000" pitchFamily="2" charset="-128"/>
                <a:ea typeface="ニコモジ＋" panose="02000600000000000000" pitchFamily="2" charset="-128"/>
              </a:rPr>
              <a:t>Pas</a:t>
            </a:r>
            <a:r>
              <a:rPr kumimoji="1" lang="en-US" altLang="ja-JP" sz="3000" dirty="0" err="1">
                <a:solidFill>
                  <a:srgbClr val="FF0000"/>
                </a:solidFill>
                <a:latin typeface="ニコモジ＋" panose="02000600000000000000" pitchFamily="2" charset="-128"/>
                <a:ea typeface="ニコモジ＋" panose="02000600000000000000" pitchFamily="2" charset="-128"/>
              </a:rPr>
              <a:t>MU</a:t>
            </a:r>
            <a:endParaRPr kumimoji="1" lang="ja-JP" altLang="en-US" sz="3000" dirty="0">
              <a:solidFill>
                <a:srgbClr val="FF0000"/>
              </a:solidFill>
              <a:latin typeface="ニコモジ＋" panose="02000600000000000000" pitchFamily="2" charset="-128"/>
              <a:ea typeface="ニコモジ＋" panose="02000600000000000000" pitchFamily="2" charset="-128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A82890EE-A1F2-1FE0-6067-B0793D6207ED}"/>
              </a:ext>
            </a:extLst>
          </p:cNvPr>
          <p:cNvSpPr/>
          <p:nvPr/>
        </p:nvSpPr>
        <p:spPr>
          <a:xfrm>
            <a:off x="761995" y="3143244"/>
            <a:ext cx="1905000" cy="571490"/>
          </a:xfrm>
          <a:prstGeom prst="rect">
            <a:avLst/>
          </a:prstGeom>
          <a:solidFill>
            <a:srgbClr val="AF64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cene3d>
              <a:camera prst="orthographicFront">
                <a:rot lat="0" lon="3000000" rev="0"/>
              </a:camera>
              <a:lightRig rig="threePt" dir="t"/>
            </a:scene3d>
          </a:bodyPr>
          <a:lstStyle/>
          <a:p>
            <a:pPr algn="ctr"/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ライナー券･座席指定券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531D1D8C-6278-5416-1EF2-ED88CBC50D70}"/>
              </a:ext>
            </a:extLst>
          </p:cNvPr>
          <p:cNvSpPr/>
          <p:nvPr/>
        </p:nvSpPr>
        <p:spPr>
          <a:xfrm>
            <a:off x="-2" y="2809868"/>
            <a:ext cx="666750" cy="1000132"/>
          </a:xfrm>
          <a:prstGeom prst="rect">
            <a:avLst/>
          </a:prstGeom>
          <a:solidFill>
            <a:srgbClr val="6464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kumimoji="1" lang="ja-JP" altLang="en-US" b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5A2BC8A2-2DF7-EC71-9B48-5FF02B053051}"/>
              </a:ext>
            </a:extLst>
          </p:cNvPr>
          <p:cNvSpPr/>
          <p:nvPr/>
        </p:nvSpPr>
        <p:spPr>
          <a:xfrm>
            <a:off x="47623" y="3571874"/>
            <a:ext cx="571500" cy="190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ko-KR" altLang="en-US" sz="1000" b="1">
                <a:solidFill>
                  <a:schemeClr val="tx1"/>
                </a:solidFill>
                <a:latin typeface="Meiryo UI" panose="020B0604030504040204" pitchFamily="50" charset="-128"/>
                <a:ea typeface="Noto Sans KR Medium" panose="020B0600000000000000" pitchFamily="34" charset="-128"/>
              </a:rPr>
              <a:t>한국어</a:t>
            </a:r>
            <a:endParaRPr kumimoji="1" lang="ja-JP" altLang="en-US" sz="1000" b="1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04DC18F6-A29F-BD04-CE56-53C0D3CC1726}"/>
              </a:ext>
            </a:extLst>
          </p:cNvPr>
          <p:cNvSpPr/>
          <p:nvPr/>
        </p:nvSpPr>
        <p:spPr>
          <a:xfrm>
            <a:off x="47625" y="3333751"/>
            <a:ext cx="571500" cy="190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10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中   文</a:t>
            </a: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994B9AD1-D38A-9070-FBE2-37E47E39F0AC}"/>
              </a:ext>
            </a:extLst>
          </p:cNvPr>
          <p:cNvSpPr/>
          <p:nvPr/>
        </p:nvSpPr>
        <p:spPr>
          <a:xfrm>
            <a:off x="47623" y="3095629"/>
            <a:ext cx="571500" cy="190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en-US" altLang="ja-JP" sz="10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English</a:t>
            </a:r>
            <a:endParaRPr kumimoji="1" lang="ja-JP" altLang="en-US" sz="10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D4AC596F-1820-0E67-BC57-61CF1661EE92}"/>
              </a:ext>
            </a:extLst>
          </p:cNvPr>
          <p:cNvSpPr/>
          <p:nvPr/>
        </p:nvSpPr>
        <p:spPr>
          <a:xfrm>
            <a:off x="47623" y="2857502"/>
            <a:ext cx="571500" cy="1905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10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日本語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8116FB9C-8544-ABCD-D90B-1267DFCC355E}"/>
              </a:ext>
            </a:extLst>
          </p:cNvPr>
          <p:cNvSpPr/>
          <p:nvPr/>
        </p:nvSpPr>
        <p:spPr>
          <a:xfrm>
            <a:off x="2762242" y="3143244"/>
            <a:ext cx="1905000" cy="57149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cene3d>
              <a:camera prst="orthographicFront">
                <a:rot lat="0" lon="1800000" rev="0"/>
              </a:camera>
              <a:lightRig rig="threePt" dir="t"/>
            </a:scene3d>
          </a:bodyPr>
          <a:lstStyle/>
          <a:p>
            <a:pPr algn="ctr"/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乗車券の払い戻し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C39979D-228B-9F50-A258-08C0015A7B8E}"/>
              </a:ext>
            </a:extLst>
          </p:cNvPr>
          <p:cNvSpPr/>
          <p:nvPr/>
        </p:nvSpPr>
        <p:spPr>
          <a:xfrm>
            <a:off x="761999" y="1285877"/>
            <a:ext cx="1905000" cy="476248"/>
          </a:xfrm>
          <a:prstGeom prst="rect">
            <a:avLst/>
          </a:prstGeom>
          <a:solidFill>
            <a:srgbClr val="FF00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cene3d>
              <a:camera prst="orthographicFront">
                <a:rot lat="0" lon="2400000" rev="0"/>
              </a:camera>
              <a:lightRig rig="threePt" dir="t"/>
            </a:scene3d>
          </a:bodyPr>
          <a:lstStyle/>
          <a:p>
            <a:pPr algn="ctr"/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残高照会･履歴印字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F122273-CF6D-1F9F-D13A-6C25CBD64E8F}"/>
              </a:ext>
            </a:extLst>
          </p:cNvPr>
          <p:cNvSpPr/>
          <p:nvPr/>
        </p:nvSpPr>
        <p:spPr>
          <a:xfrm>
            <a:off x="2762246" y="1285874"/>
            <a:ext cx="1905000" cy="47624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cene3d>
              <a:camera prst="orthographicFront">
                <a:rot lat="0" lon="1200000" rev="0"/>
              </a:camera>
              <a:lightRig rig="threePt" dir="t"/>
            </a:scene3d>
          </a:bodyPr>
          <a:lstStyle/>
          <a:p>
            <a:pPr algn="ctr"/>
            <a:r>
              <a:rPr kumimoji="1" lang="ja-JP" altLang="en-US" sz="15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乗車券･入場券･回数券</a:t>
            </a:r>
            <a:endParaRPr kumimoji="1" lang="en-US" altLang="ja-JP" sz="15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5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おトクなきっぷ</a:t>
            </a:r>
          </a:p>
        </p:txBody>
      </p:sp>
    </p:spTree>
    <p:extLst>
      <p:ext uri="{BB962C8B-B14F-4D97-AF65-F5344CB8AC3E}">
        <p14:creationId xmlns:p14="http://schemas.microsoft.com/office/powerpoint/2010/main" val="1824616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2E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56E43E-28E8-1A4E-ED24-5C7D72B82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28A2960-0CA8-0251-6B1E-69E11916BCFB}"/>
              </a:ext>
            </a:extLst>
          </p:cNvPr>
          <p:cNvSpPr/>
          <p:nvPr/>
        </p:nvSpPr>
        <p:spPr>
          <a:xfrm>
            <a:off x="0" y="-1"/>
            <a:ext cx="4762500" cy="476250"/>
          </a:xfrm>
          <a:prstGeom prst="rect">
            <a:avLst/>
          </a:prstGeom>
          <a:solidFill>
            <a:srgbClr val="6464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kumimoji="1" lang="en-US" altLang="ja-JP" b="1" dirty="0">
                <a:latin typeface="Meiryo UI" panose="020B0604030504040204" pitchFamily="50" charset="-128"/>
                <a:ea typeface="Meiryo UI" panose="020B0604030504040204" pitchFamily="50" charset="-128"/>
              </a:rPr>
              <a:t>IC</a:t>
            </a:r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カードを置いてください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BA1DD9E-CBC9-B3AF-F8DA-BAD17FB22915}"/>
              </a:ext>
            </a:extLst>
          </p:cNvPr>
          <p:cNvSpPr/>
          <p:nvPr/>
        </p:nvSpPr>
        <p:spPr>
          <a:xfrm>
            <a:off x="1" y="476248"/>
            <a:ext cx="666750" cy="3333751"/>
          </a:xfrm>
          <a:prstGeom prst="rect">
            <a:avLst/>
          </a:prstGeom>
          <a:solidFill>
            <a:srgbClr val="FF00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kumimoji="1" lang="ja-JP" altLang="en-US" b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F094321-FB10-4AF8-DE6D-C4C65D945900}"/>
              </a:ext>
            </a:extLst>
          </p:cNvPr>
          <p:cNvSpPr/>
          <p:nvPr/>
        </p:nvSpPr>
        <p:spPr>
          <a:xfrm>
            <a:off x="-2" y="2809868"/>
            <a:ext cx="666750" cy="1000132"/>
          </a:xfrm>
          <a:prstGeom prst="rect">
            <a:avLst/>
          </a:prstGeom>
          <a:solidFill>
            <a:srgbClr val="6464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kumimoji="1" lang="ja-JP" altLang="en-US" b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6C0D67AD-7ACB-1819-A2B0-535C9D034AD0}"/>
              </a:ext>
            </a:extLst>
          </p:cNvPr>
          <p:cNvSpPr/>
          <p:nvPr/>
        </p:nvSpPr>
        <p:spPr>
          <a:xfrm>
            <a:off x="47623" y="3571874"/>
            <a:ext cx="571500" cy="190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ko-KR" altLang="en-US" sz="1000" b="1">
                <a:solidFill>
                  <a:schemeClr val="tx1"/>
                </a:solidFill>
                <a:latin typeface="Meiryo UI" panose="020B0604030504040204" pitchFamily="50" charset="-128"/>
                <a:ea typeface="Noto Sans KR Medium" panose="020B0600000000000000" pitchFamily="34" charset="-128"/>
              </a:rPr>
              <a:t>한국어</a:t>
            </a:r>
            <a:endParaRPr kumimoji="1" lang="ja-JP" altLang="en-US" sz="1000" b="1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144C177C-433C-9D06-9272-3A79DA0CF64B}"/>
              </a:ext>
            </a:extLst>
          </p:cNvPr>
          <p:cNvSpPr/>
          <p:nvPr/>
        </p:nvSpPr>
        <p:spPr>
          <a:xfrm>
            <a:off x="47625" y="3333751"/>
            <a:ext cx="571500" cy="190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10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中   文</a:t>
            </a: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64854BED-27ED-4174-22E2-8F4844AAAB35}"/>
              </a:ext>
            </a:extLst>
          </p:cNvPr>
          <p:cNvSpPr/>
          <p:nvPr/>
        </p:nvSpPr>
        <p:spPr>
          <a:xfrm>
            <a:off x="47623" y="3095629"/>
            <a:ext cx="571500" cy="190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en-US" altLang="ja-JP" sz="10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English</a:t>
            </a:r>
            <a:endParaRPr kumimoji="1" lang="ja-JP" altLang="en-US" sz="10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2B681A16-D2E4-4B84-2F8E-3BFFC39F3EB7}"/>
              </a:ext>
            </a:extLst>
          </p:cNvPr>
          <p:cNvSpPr/>
          <p:nvPr/>
        </p:nvSpPr>
        <p:spPr>
          <a:xfrm>
            <a:off x="47623" y="2857502"/>
            <a:ext cx="571500" cy="190500"/>
          </a:xfrm>
          <a:prstGeom prst="rect">
            <a:avLst/>
          </a:prstGeom>
          <a:solidFill>
            <a:srgbClr val="FF00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10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日本語</a:t>
            </a:r>
          </a:p>
        </p:txBody>
      </p:sp>
      <p:sp>
        <p:nvSpPr>
          <p:cNvPr id="7" name="平行四辺形 6">
            <a:extLst>
              <a:ext uri="{FF2B5EF4-FFF2-40B4-BE49-F238E27FC236}">
                <a16:creationId xmlns:a16="http://schemas.microsoft.com/office/drawing/2014/main" id="{F32031B3-6C29-2E21-93E1-0AC53A839715}"/>
              </a:ext>
            </a:extLst>
          </p:cNvPr>
          <p:cNvSpPr/>
          <p:nvPr/>
        </p:nvSpPr>
        <p:spPr>
          <a:xfrm>
            <a:off x="871195" y="1428750"/>
            <a:ext cx="1905000" cy="952500"/>
          </a:xfrm>
          <a:prstGeom prst="parallelogram">
            <a:avLst/>
          </a:prstGeom>
          <a:solidFill>
            <a:srgbClr val="FF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6600" b="1" dirty="0">
                <a:latin typeface="Yu Gothic UI" panose="020B0500000000000000" pitchFamily="50" charset="-128"/>
                <a:ea typeface="Yu Gothic UI" panose="020B0500000000000000" pitchFamily="50" charset="-128"/>
              </a:rPr>
              <a:t>IC</a:t>
            </a:r>
            <a:endParaRPr kumimoji="1" lang="ja-JP" altLang="en-US" sz="6600" b="1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65ABA99C-511E-BC0A-E204-0DEE5E9DA7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006" y="669925"/>
            <a:ext cx="2008869" cy="2857500"/>
          </a:xfrm>
          <a:prstGeom prst="rect">
            <a:avLst/>
          </a:prstGeom>
        </p:spPr>
      </p:pic>
      <p:sp>
        <p:nvSpPr>
          <p:cNvPr id="10" name="矢印: 折線 9">
            <a:extLst>
              <a:ext uri="{FF2B5EF4-FFF2-40B4-BE49-F238E27FC236}">
                <a16:creationId xmlns:a16="http://schemas.microsoft.com/office/drawing/2014/main" id="{ECACD7F6-7668-19F3-DF84-E62D35F80B79}"/>
              </a:ext>
            </a:extLst>
          </p:cNvPr>
          <p:cNvSpPr/>
          <p:nvPr/>
        </p:nvSpPr>
        <p:spPr>
          <a:xfrm flipV="1">
            <a:off x="1638300" y="2487611"/>
            <a:ext cx="2108200" cy="798517"/>
          </a:xfrm>
          <a:prstGeom prst="ben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646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2E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B64D13-FB5F-585F-46F9-93316A5EE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0BF1CD1-4368-D7D9-D4BA-C15B0B57B6C6}"/>
              </a:ext>
            </a:extLst>
          </p:cNvPr>
          <p:cNvSpPr/>
          <p:nvPr/>
        </p:nvSpPr>
        <p:spPr>
          <a:xfrm>
            <a:off x="0" y="-1"/>
            <a:ext cx="4762500" cy="476250"/>
          </a:xfrm>
          <a:prstGeom prst="rect">
            <a:avLst/>
          </a:prstGeom>
          <a:solidFill>
            <a:srgbClr val="6464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ご希望のボタンにふれてください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ECAD42DD-0E35-937F-BBAF-BB5AB7DF3FD7}"/>
              </a:ext>
            </a:extLst>
          </p:cNvPr>
          <p:cNvSpPr/>
          <p:nvPr/>
        </p:nvSpPr>
        <p:spPr>
          <a:xfrm>
            <a:off x="1" y="476249"/>
            <a:ext cx="666750" cy="238125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kumimoji="1" lang="ja-JP" altLang="en-US" b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133BA66C-503F-FD71-5B9E-3543499E67B8}"/>
              </a:ext>
            </a:extLst>
          </p:cNvPr>
          <p:cNvSpPr/>
          <p:nvPr/>
        </p:nvSpPr>
        <p:spPr>
          <a:xfrm>
            <a:off x="762000" y="571501"/>
            <a:ext cx="1905000" cy="714375"/>
          </a:xfrm>
          <a:prstGeom prst="rect">
            <a:avLst/>
          </a:prstGeom>
          <a:solidFill>
            <a:srgbClr val="FF00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35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チャージ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7875CBF5-D467-83B9-7749-86DCD5FDAE2B}"/>
              </a:ext>
            </a:extLst>
          </p:cNvPr>
          <p:cNvSpPr/>
          <p:nvPr/>
        </p:nvSpPr>
        <p:spPr>
          <a:xfrm>
            <a:off x="761999" y="1285877"/>
            <a:ext cx="1905000" cy="476248"/>
          </a:xfrm>
          <a:prstGeom prst="rect">
            <a:avLst/>
          </a:prstGeom>
          <a:solidFill>
            <a:srgbClr val="FF00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IC</a:t>
            </a:r>
            <a:r>
              <a: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カードの精算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FA36158-4788-2E70-D384-34A615A442D0}"/>
              </a:ext>
            </a:extLst>
          </p:cNvPr>
          <p:cNvSpPr/>
          <p:nvPr/>
        </p:nvSpPr>
        <p:spPr>
          <a:xfrm>
            <a:off x="2762247" y="571498"/>
            <a:ext cx="1905000" cy="1190618"/>
          </a:xfrm>
          <a:prstGeom prst="rect">
            <a:avLst/>
          </a:prstGeom>
          <a:solidFill>
            <a:srgbClr val="009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cene3d>
              <a:camera prst="orthographicFront">
                <a:rot lat="0" lon="2400000" rev="0"/>
              </a:camera>
              <a:lightRig rig="threePt" dir="t"/>
            </a:scene3d>
          </a:bodyPr>
          <a:lstStyle/>
          <a:p>
            <a:pPr algn="ctr"/>
            <a:r>
              <a:rPr kumimoji="1" lang="ja-JP" altLang="en-US" sz="3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きっぷの精算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32B38569-1431-8C9C-FB6C-5263432FA4C8}"/>
              </a:ext>
            </a:extLst>
          </p:cNvPr>
          <p:cNvSpPr/>
          <p:nvPr/>
        </p:nvSpPr>
        <p:spPr>
          <a:xfrm>
            <a:off x="761995" y="1857371"/>
            <a:ext cx="3905251" cy="714375"/>
          </a:xfrm>
          <a:prstGeom prst="rect">
            <a:avLst/>
          </a:prstGeom>
          <a:solidFill>
            <a:srgbClr val="0064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3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乗車駅証明書の精算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54A27B83-FC08-3896-D9E6-C700F44C1C7D}"/>
              </a:ext>
            </a:extLst>
          </p:cNvPr>
          <p:cNvSpPr/>
          <p:nvPr/>
        </p:nvSpPr>
        <p:spPr>
          <a:xfrm>
            <a:off x="-2" y="2809868"/>
            <a:ext cx="666750" cy="1000132"/>
          </a:xfrm>
          <a:prstGeom prst="rect">
            <a:avLst/>
          </a:prstGeom>
          <a:solidFill>
            <a:srgbClr val="6464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kumimoji="1" lang="ja-JP" altLang="en-US" b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4539A215-58F0-D86A-7639-783E76D160E5}"/>
              </a:ext>
            </a:extLst>
          </p:cNvPr>
          <p:cNvSpPr/>
          <p:nvPr/>
        </p:nvSpPr>
        <p:spPr>
          <a:xfrm>
            <a:off x="47623" y="3571874"/>
            <a:ext cx="571500" cy="190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ko-KR" altLang="en-US" sz="1000" b="1">
                <a:solidFill>
                  <a:schemeClr val="tx1"/>
                </a:solidFill>
                <a:latin typeface="Meiryo UI" panose="020B0604030504040204" pitchFamily="50" charset="-128"/>
                <a:ea typeface="Noto Sans KR Medium" panose="020B0600000000000000" pitchFamily="34" charset="-128"/>
              </a:rPr>
              <a:t>한국어</a:t>
            </a:r>
            <a:endParaRPr kumimoji="1" lang="ja-JP" altLang="en-US" sz="1000" b="1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F5E8A8DB-0987-ABDD-2F27-8FB936138CED}"/>
              </a:ext>
            </a:extLst>
          </p:cNvPr>
          <p:cNvSpPr/>
          <p:nvPr/>
        </p:nvSpPr>
        <p:spPr>
          <a:xfrm>
            <a:off x="47625" y="3333751"/>
            <a:ext cx="571500" cy="190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10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中   文</a:t>
            </a: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45EA12ED-EC4D-30A0-BB6C-B050E3D49A5A}"/>
              </a:ext>
            </a:extLst>
          </p:cNvPr>
          <p:cNvSpPr/>
          <p:nvPr/>
        </p:nvSpPr>
        <p:spPr>
          <a:xfrm>
            <a:off x="47623" y="3095629"/>
            <a:ext cx="571500" cy="190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en-US" altLang="ja-JP" sz="10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English</a:t>
            </a:r>
            <a:endParaRPr kumimoji="1" lang="ja-JP" altLang="en-US" sz="10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9B277D1D-65B7-18FE-F67E-CED184C1DEB7}"/>
              </a:ext>
            </a:extLst>
          </p:cNvPr>
          <p:cNvSpPr/>
          <p:nvPr/>
        </p:nvSpPr>
        <p:spPr>
          <a:xfrm>
            <a:off x="47623" y="2857502"/>
            <a:ext cx="571500" cy="1905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10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日本語</a:t>
            </a:r>
          </a:p>
        </p:txBody>
      </p:sp>
    </p:spTree>
    <p:extLst>
      <p:ext uri="{BB962C8B-B14F-4D97-AF65-F5344CB8AC3E}">
        <p14:creationId xmlns:p14="http://schemas.microsoft.com/office/powerpoint/2010/main" val="19967649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111</TotalTime>
  <Words>152</Words>
  <Application>Microsoft Office PowerPoint</Application>
  <PresentationFormat>ユーザー設定</PresentationFormat>
  <Paragraphs>63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3" baseType="lpstr">
      <vt:lpstr>Aptos Display</vt:lpstr>
      <vt:lpstr>ニコモジ＋</vt:lpstr>
      <vt:lpstr>Meiryo UI</vt:lpstr>
      <vt:lpstr>ニコ角</vt:lpstr>
      <vt:lpstr>Yu Gothic UI</vt:lpstr>
      <vt:lpstr>Aptos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 My</dc:creator>
  <cp:lastModifiedBy>Souta Maruyama</cp:lastModifiedBy>
  <cp:revision>1</cp:revision>
  <dcterms:created xsi:type="dcterms:W3CDTF">2024-11-24T11:01:50Z</dcterms:created>
  <dcterms:modified xsi:type="dcterms:W3CDTF">2026-10-03T17:46:12Z</dcterms:modified>
</cp:coreProperties>
</file>